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60" r:id="rId4"/>
    <p:sldId id="261" r:id="rId5"/>
    <p:sldId id="262" r:id="rId6"/>
    <p:sldId id="264" r:id="rId7"/>
    <p:sldId id="263" r:id="rId8"/>
    <p:sldId id="26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D2DC7C-64BC-47FA-821F-2DE5A1FD1776}" v="51" dt="2022-03-28T20:12:17.3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2482" autoAdjust="0"/>
  </p:normalViewPr>
  <p:slideViewPr>
    <p:cSldViewPr snapToGrid="0">
      <p:cViewPr>
        <p:scale>
          <a:sx n="58" d="100"/>
          <a:sy n="58" d="100"/>
        </p:scale>
        <p:origin x="98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Huckins" userId="209dc33154f193a3" providerId="LiveId" clId="{C6D2DC7C-64BC-47FA-821F-2DE5A1FD1776}"/>
    <pc:docChg chg="undo custSel addSld delSld modSld">
      <pc:chgData name="Erin Huckins" userId="209dc33154f193a3" providerId="LiveId" clId="{C6D2DC7C-64BC-47FA-821F-2DE5A1FD1776}" dt="2022-03-28T20:12:17.388" v="3271"/>
      <pc:docMkLst>
        <pc:docMk/>
      </pc:docMkLst>
      <pc:sldChg chg="addSp delSp modSp mod modTransition setBg modAnim">
        <pc:chgData name="Erin Huckins" userId="209dc33154f193a3" providerId="LiveId" clId="{C6D2DC7C-64BC-47FA-821F-2DE5A1FD1776}" dt="2022-03-28T20:08:26.285" v="3260"/>
        <pc:sldMkLst>
          <pc:docMk/>
          <pc:sldMk cId="2880627771" sldId="256"/>
        </pc:sldMkLst>
        <pc:spChg chg="mod">
          <ac:chgData name="Erin Huckins" userId="209dc33154f193a3" providerId="LiveId" clId="{C6D2DC7C-64BC-47FA-821F-2DE5A1FD1776}" dt="2022-03-28T15:54:43.755" v="101" actId="26606"/>
          <ac:spMkLst>
            <pc:docMk/>
            <pc:sldMk cId="2880627771" sldId="256"/>
            <ac:spMk id="2" creationId="{CA626097-BF9F-4DDB-9190-D78EE0C7F215}"/>
          </ac:spMkLst>
        </pc:spChg>
        <pc:spChg chg="mod">
          <ac:chgData name="Erin Huckins" userId="209dc33154f193a3" providerId="LiveId" clId="{C6D2DC7C-64BC-47FA-821F-2DE5A1FD1776}" dt="2022-03-28T16:46:26.395" v="3167" actId="20577"/>
          <ac:spMkLst>
            <pc:docMk/>
            <pc:sldMk cId="2880627771" sldId="256"/>
            <ac:spMk id="3" creationId="{F87330F1-4C75-4B7D-A8AB-1AB5685C526C}"/>
          </ac:spMkLst>
        </pc:spChg>
        <pc:spChg chg="add">
          <ac:chgData name="Erin Huckins" userId="209dc33154f193a3" providerId="LiveId" clId="{C6D2DC7C-64BC-47FA-821F-2DE5A1FD1776}" dt="2022-03-28T15:54:43.755" v="101" actId="26606"/>
          <ac:spMkLst>
            <pc:docMk/>
            <pc:sldMk cId="2880627771" sldId="256"/>
            <ac:spMk id="8" creationId="{934F1179-B481-4F9E-BCA3-AFB972070F83}"/>
          </ac:spMkLst>
        </pc:spChg>
        <pc:spChg chg="add">
          <ac:chgData name="Erin Huckins" userId="209dc33154f193a3" providerId="LiveId" clId="{C6D2DC7C-64BC-47FA-821F-2DE5A1FD1776}" dt="2022-03-28T15:54:43.755" v="101" actId="26606"/>
          <ac:spMkLst>
            <pc:docMk/>
            <pc:sldMk cId="2880627771" sldId="256"/>
            <ac:spMk id="10" creationId="{827DC2C4-B485-428A-BF4A-472D2967F47F}"/>
          </ac:spMkLst>
        </pc:spChg>
        <pc:spChg chg="add">
          <ac:chgData name="Erin Huckins" userId="209dc33154f193a3" providerId="LiveId" clId="{C6D2DC7C-64BC-47FA-821F-2DE5A1FD1776}" dt="2022-03-28T15:54:43.755" v="101" actId="26606"/>
          <ac:spMkLst>
            <pc:docMk/>
            <pc:sldMk cId="2880627771" sldId="256"/>
            <ac:spMk id="12" creationId="{EE04B5EB-F158-4507-90DD-BD23620C7CC9}"/>
          </ac:spMkLst>
        </pc:spChg>
        <pc:picChg chg="add del mod">
          <ac:chgData name="Erin Huckins" userId="209dc33154f193a3" providerId="LiveId" clId="{C6D2DC7C-64BC-47FA-821F-2DE5A1FD1776}" dt="2022-03-28T17:22:29.939" v="3214"/>
          <ac:picMkLst>
            <pc:docMk/>
            <pc:sldMk cId="2880627771" sldId="256"/>
            <ac:picMk id="4" creationId="{667AA9C5-E03D-4336-B4B5-C42F71CC7105}"/>
          </ac:picMkLst>
        </pc:picChg>
        <pc:picChg chg="add del mod">
          <ac:chgData name="Erin Huckins" userId="209dc33154f193a3" providerId="LiveId" clId="{C6D2DC7C-64BC-47FA-821F-2DE5A1FD1776}" dt="2022-03-28T17:24:17.184" v="3216"/>
          <ac:picMkLst>
            <pc:docMk/>
            <pc:sldMk cId="2880627771" sldId="256"/>
            <ac:picMk id="5" creationId="{1250EB3E-E41B-47CB-B411-C42548337433}"/>
          </ac:picMkLst>
        </pc:picChg>
        <pc:picChg chg="add del mod">
          <ac:chgData name="Erin Huckins" userId="209dc33154f193a3" providerId="LiveId" clId="{C6D2DC7C-64BC-47FA-821F-2DE5A1FD1776}" dt="2022-03-28T17:36:42.840" v="3246"/>
          <ac:picMkLst>
            <pc:docMk/>
            <pc:sldMk cId="2880627771" sldId="256"/>
            <ac:picMk id="6" creationId="{41C909ED-F008-4104-8EBC-80635D0F3FE0}"/>
          </ac:picMkLst>
        </pc:picChg>
        <pc:picChg chg="add del mod">
          <ac:chgData name="Erin Huckins" userId="209dc33154f193a3" providerId="LiveId" clId="{C6D2DC7C-64BC-47FA-821F-2DE5A1FD1776}" dt="2022-03-28T17:40:45.881" v="3248"/>
          <ac:picMkLst>
            <pc:docMk/>
            <pc:sldMk cId="2880627771" sldId="256"/>
            <ac:picMk id="7" creationId="{48189DC0-6962-4B44-ABBC-275F25468E6C}"/>
          </ac:picMkLst>
        </pc:picChg>
        <pc:picChg chg="add del mod">
          <ac:chgData name="Erin Huckins" userId="209dc33154f193a3" providerId="LiveId" clId="{C6D2DC7C-64BC-47FA-821F-2DE5A1FD1776}" dt="2022-03-28T17:42:25.628" v="3250"/>
          <ac:picMkLst>
            <pc:docMk/>
            <pc:sldMk cId="2880627771" sldId="256"/>
            <ac:picMk id="9" creationId="{2600D3C5-0426-4E74-9400-647F6CCD4F42}"/>
          </ac:picMkLst>
        </pc:picChg>
        <pc:picChg chg="add del mod">
          <ac:chgData name="Erin Huckins" userId="209dc33154f193a3" providerId="LiveId" clId="{C6D2DC7C-64BC-47FA-821F-2DE5A1FD1776}" dt="2022-03-28T17:44:53.252" v="3252"/>
          <ac:picMkLst>
            <pc:docMk/>
            <pc:sldMk cId="2880627771" sldId="256"/>
            <ac:picMk id="11" creationId="{929946C9-3BF3-4DB2-9EC3-31690CE259D6}"/>
          </ac:picMkLst>
        </pc:picChg>
        <pc:picChg chg="add del mod">
          <ac:chgData name="Erin Huckins" userId="209dc33154f193a3" providerId="LiveId" clId="{C6D2DC7C-64BC-47FA-821F-2DE5A1FD1776}" dt="2022-03-28T20:04:12.457" v="3257"/>
          <ac:picMkLst>
            <pc:docMk/>
            <pc:sldMk cId="2880627771" sldId="256"/>
            <ac:picMk id="13" creationId="{3CD5DDF7-6F2C-451E-BC91-03A7F119335E}"/>
          </ac:picMkLst>
        </pc:picChg>
        <pc:picChg chg="add del mod">
          <ac:chgData name="Erin Huckins" userId="209dc33154f193a3" providerId="LiveId" clId="{C6D2DC7C-64BC-47FA-821F-2DE5A1FD1776}" dt="2022-03-28T20:06:10.530" v="3259"/>
          <ac:picMkLst>
            <pc:docMk/>
            <pc:sldMk cId="2880627771" sldId="256"/>
            <ac:picMk id="14" creationId="{572BCFEC-4E61-4759-AAA9-3DBB5A1D6195}"/>
          </ac:picMkLst>
        </pc:picChg>
        <pc:picChg chg="add mod">
          <ac:chgData name="Erin Huckins" userId="209dc33154f193a3" providerId="LiveId" clId="{C6D2DC7C-64BC-47FA-821F-2DE5A1FD1776}" dt="2022-03-28T20:08:26.285" v="3260"/>
          <ac:picMkLst>
            <pc:docMk/>
            <pc:sldMk cId="2880627771" sldId="256"/>
            <ac:picMk id="15" creationId="{223FF1E1-7876-4B64-A329-FB80A2E10D54}"/>
          </ac:picMkLst>
        </pc:picChg>
      </pc:sldChg>
      <pc:sldChg chg="addSp delSp modSp new mod modTransition setBg modAnim modNotesTx">
        <pc:chgData name="Erin Huckins" userId="209dc33154f193a3" providerId="LiveId" clId="{C6D2DC7C-64BC-47FA-821F-2DE5A1FD1776}" dt="2022-03-28T20:08:26.285" v="3260"/>
        <pc:sldMkLst>
          <pc:docMk/>
          <pc:sldMk cId="3781036152" sldId="257"/>
        </pc:sldMkLst>
        <pc:spChg chg="mod">
          <ac:chgData name="Erin Huckins" userId="209dc33154f193a3" providerId="LiveId" clId="{C6D2DC7C-64BC-47FA-821F-2DE5A1FD1776}" dt="2022-03-28T15:55:20.987" v="119" actId="20577"/>
          <ac:spMkLst>
            <pc:docMk/>
            <pc:sldMk cId="3781036152" sldId="257"/>
            <ac:spMk id="2" creationId="{7CFB9A19-2E0C-475A-BEA7-09EFA27F744B}"/>
          </ac:spMkLst>
        </pc:spChg>
        <pc:spChg chg="mod">
          <ac:chgData name="Erin Huckins" userId="209dc33154f193a3" providerId="LiveId" clId="{C6D2DC7C-64BC-47FA-821F-2DE5A1FD1776}" dt="2022-03-28T17:33:14.386" v="3226" actId="14100"/>
          <ac:spMkLst>
            <pc:docMk/>
            <pc:sldMk cId="3781036152" sldId="257"/>
            <ac:spMk id="3" creationId="{F39701FC-2661-4438-AFC7-D9D93A90A740}"/>
          </ac:spMkLst>
        </pc:spChg>
        <pc:spChg chg="add">
          <ac:chgData name="Erin Huckins" userId="209dc33154f193a3" providerId="LiveId" clId="{C6D2DC7C-64BC-47FA-821F-2DE5A1FD1776}" dt="2022-03-28T15:54:35.893" v="100" actId="26606"/>
          <ac:spMkLst>
            <pc:docMk/>
            <pc:sldMk cId="3781036152" sldId="257"/>
            <ac:spMk id="8" creationId="{2B566528-1B12-4246-9431-5C2D7D081168}"/>
          </ac:spMkLst>
        </pc:spChg>
        <pc:spChg chg="add">
          <ac:chgData name="Erin Huckins" userId="209dc33154f193a3" providerId="LiveId" clId="{C6D2DC7C-64BC-47FA-821F-2DE5A1FD1776}" dt="2022-03-28T15:54:35.893" v="100" actId="26606"/>
          <ac:spMkLst>
            <pc:docMk/>
            <pc:sldMk cId="3781036152" sldId="257"/>
            <ac:spMk id="10" creationId="{2E80C965-DB6D-4F81-9E9E-B027384D0BD6}"/>
          </ac:spMkLst>
        </pc:spChg>
        <pc:spChg chg="add">
          <ac:chgData name="Erin Huckins" userId="209dc33154f193a3" providerId="LiveId" clId="{C6D2DC7C-64BC-47FA-821F-2DE5A1FD1776}" dt="2022-03-28T15:54:35.893" v="100" actId="26606"/>
          <ac:spMkLst>
            <pc:docMk/>
            <pc:sldMk cId="3781036152" sldId="257"/>
            <ac:spMk id="12" creationId="{A580F890-B085-4E95-96AA-55AEBEC5CE6E}"/>
          </ac:spMkLst>
        </pc:spChg>
        <pc:spChg chg="add">
          <ac:chgData name="Erin Huckins" userId="209dc33154f193a3" providerId="LiveId" clId="{C6D2DC7C-64BC-47FA-821F-2DE5A1FD1776}" dt="2022-03-28T15:54:35.893" v="100" actId="26606"/>
          <ac:spMkLst>
            <pc:docMk/>
            <pc:sldMk cId="3781036152" sldId="257"/>
            <ac:spMk id="14" creationId="{D3F51FEB-38FB-4F6C-9F7B-2F2AFAB65463}"/>
          </ac:spMkLst>
        </pc:spChg>
        <pc:spChg chg="add">
          <ac:chgData name="Erin Huckins" userId="209dc33154f193a3" providerId="LiveId" clId="{C6D2DC7C-64BC-47FA-821F-2DE5A1FD1776}" dt="2022-03-28T15:54:35.893" v="100" actId="26606"/>
          <ac:spMkLst>
            <pc:docMk/>
            <pc:sldMk cId="3781036152" sldId="257"/>
            <ac:spMk id="16" creationId="{1E547BA6-BAE0-43BB-A7CA-60F69CE252F0}"/>
          </ac:spMkLst>
        </pc:spChg>
        <pc:picChg chg="add del mod">
          <ac:chgData name="Erin Huckins" userId="209dc33154f193a3" providerId="LiveId" clId="{C6D2DC7C-64BC-47FA-821F-2DE5A1FD1776}" dt="2022-03-28T17:22:29.939" v="3214"/>
          <ac:picMkLst>
            <pc:docMk/>
            <pc:sldMk cId="3781036152" sldId="257"/>
            <ac:picMk id="4" creationId="{04DFC845-5864-4587-B10B-D4216D545680}"/>
          </ac:picMkLst>
        </pc:picChg>
        <pc:picChg chg="add del mod">
          <ac:chgData name="Erin Huckins" userId="209dc33154f193a3" providerId="LiveId" clId="{C6D2DC7C-64BC-47FA-821F-2DE5A1FD1776}" dt="2022-03-28T17:24:17.184" v="3216"/>
          <ac:picMkLst>
            <pc:docMk/>
            <pc:sldMk cId="3781036152" sldId="257"/>
            <ac:picMk id="5" creationId="{471A3A17-A58B-4759-8DB9-D5658BC6E4ED}"/>
          </ac:picMkLst>
        </pc:picChg>
        <pc:picChg chg="add del mod">
          <ac:chgData name="Erin Huckins" userId="209dc33154f193a3" providerId="LiveId" clId="{C6D2DC7C-64BC-47FA-821F-2DE5A1FD1776}" dt="2022-03-28T17:36:42.840" v="3246"/>
          <ac:picMkLst>
            <pc:docMk/>
            <pc:sldMk cId="3781036152" sldId="257"/>
            <ac:picMk id="6" creationId="{01610126-B93A-4A2C-A3DA-BCCE5BBD1E96}"/>
          </ac:picMkLst>
        </pc:picChg>
        <pc:picChg chg="add mod">
          <ac:chgData name="Erin Huckins" userId="209dc33154f193a3" providerId="LiveId" clId="{C6D2DC7C-64BC-47FA-821F-2DE5A1FD1776}" dt="2022-03-28T17:33:28.341" v="3229" actId="1076"/>
          <ac:picMkLst>
            <pc:docMk/>
            <pc:sldMk cId="3781036152" sldId="257"/>
            <ac:picMk id="9" creationId="{ED30FFED-FBC5-4B6D-95F9-A09F4B291B3E}"/>
          </ac:picMkLst>
        </pc:picChg>
        <pc:picChg chg="add del mod">
          <ac:chgData name="Erin Huckins" userId="209dc33154f193a3" providerId="LiveId" clId="{C6D2DC7C-64BC-47FA-821F-2DE5A1FD1776}" dt="2022-03-28T17:42:25.628" v="3250"/>
          <ac:picMkLst>
            <pc:docMk/>
            <pc:sldMk cId="3781036152" sldId="257"/>
            <ac:picMk id="11" creationId="{13A64A15-4EAF-4462-886A-2BCFD28422B6}"/>
          </ac:picMkLst>
        </pc:picChg>
        <pc:picChg chg="add del mod">
          <ac:chgData name="Erin Huckins" userId="209dc33154f193a3" providerId="LiveId" clId="{C6D2DC7C-64BC-47FA-821F-2DE5A1FD1776}" dt="2022-03-28T17:44:53.252" v="3252"/>
          <ac:picMkLst>
            <pc:docMk/>
            <pc:sldMk cId="3781036152" sldId="257"/>
            <ac:picMk id="13" creationId="{B21072B4-2B9C-458B-9818-8EC96A10DF6C}"/>
          </ac:picMkLst>
        </pc:picChg>
        <pc:picChg chg="add del mod">
          <ac:chgData name="Erin Huckins" userId="209dc33154f193a3" providerId="LiveId" clId="{C6D2DC7C-64BC-47FA-821F-2DE5A1FD1776}" dt="2022-03-28T20:04:12.457" v="3257"/>
          <ac:picMkLst>
            <pc:docMk/>
            <pc:sldMk cId="3781036152" sldId="257"/>
            <ac:picMk id="15" creationId="{E40A0589-3E15-43CF-9F73-9AA79A2D4A77}"/>
          </ac:picMkLst>
        </pc:picChg>
        <pc:picChg chg="add del mod">
          <ac:chgData name="Erin Huckins" userId="209dc33154f193a3" providerId="LiveId" clId="{C6D2DC7C-64BC-47FA-821F-2DE5A1FD1776}" dt="2022-03-28T20:06:10.530" v="3259"/>
          <ac:picMkLst>
            <pc:docMk/>
            <pc:sldMk cId="3781036152" sldId="257"/>
            <ac:picMk id="17" creationId="{353CC3B4-F28B-4BD0-8A68-ABAF9BC58B11}"/>
          </ac:picMkLst>
        </pc:picChg>
        <pc:picChg chg="add mod">
          <ac:chgData name="Erin Huckins" userId="209dc33154f193a3" providerId="LiveId" clId="{C6D2DC7C-64BC-47FA-821F-2DE5A1FD1776}" dt="2022-03-28T20:08:26.285" v="3260"/>
          <ac:picMkLst>
            <pc:docMk/>
            <pc:sldMk cId="3781036152" sldId="257"/>
            <ac:picMk id="18" creationId="{6B51681F-994C-4B6D-85CB-3D6A1D555D35}"/>
          </ac:picMkLst>
        </pc:picChg>
      </pc:sldChg>
      <pc:sldChg chg="addSp delSp modSp new del mod setBg">
        <pc:chgData name="Erin Huckins" userId="209dc33154f193a3" providerId="LiveId" clId="{C6D2DC7C-64BC-47FA-821F-2DE5A1FD1776}" dt="2022-03-28T15:55:40.314" v="124" actId="47"/>
        <pc:sldMkLst>
          <pc:docMk/>
          <pc:sldMk cId="1047622691" sldId="258"/>
        </pc:sldMkLst>
        <pc:spChg chg="mod">
          <ac:chgData name="Erin Huckins" userId="209dc33154f193a3" providerId="LiveId" clId="{C6D2DC7C-64BC-47FA-821F-2DE5A1FD1776}" dt="2022-03-28T15:55:37.387" v="123" actId="26606"/>
          <ac:spMkLst>
            <pc:docMk/>
            <pc:sldMk cId="1047622691" sldId="258"/>
            <ac:spMk id="2" creationId="{E1AC7458-A715-45B3-9FD4-6D37888962C7}"/>
          </ac:spMkLst>
        </pc:spChg>
        <pc:spChg chg="mod">
          <ac:chgData name="Erin Huckins" userId="209dc33154f193a3" providerId="LiveId" clId="{C6D2DC7C-64BC-47FA-821F-2DE5A1FD1776}" dt="2022-03-28T15:55:37.387" v="123" actId="26606"/>
          <ac:spMkLst>
            <pc:docMk/>
            <pc:sldMk cId="1047622691" sldId="258"/>
            <ac:spMk id="3" creationId="{B85D80D0-BB85-42C2-A12A-680EEAD6CC78}"/>
          </ac:spMkLst>
        </pc:spChg>
        <pc:spChg chg="add del">
          <ac:chgData name="Erin Huckins" userId="209dc33154f193a3" providerId="LiveId" clId="{C6D2DC7C-64BC-47FA-821F-2DE5A1FD1776}" dt="2022-03-28T15:55:37.371" v="122" actId="26606"/>
          <ac:spMkLst>
            <pc:docMk/>
            <pc:sldMk cId="1047622691" sldId="258"/>
            <ac:spMk id="8" creationId="{46D6306C-ED4F-4AAE-B4A5-EEA6AFAD726E}"/>
          </ac:spMkLst>
        </pc:spChg>
        <pc:spChg chg="add del">
          <ac:chgData name="Erin Huckins" userId="209dc33154f193a3" providerId="LiveId" clId="{C6D2DC7C-64BC-47FA-821F-2DE5A1FD1776}" dt="2022-03-28T15:55:37.371" v="122" actId="26606"/>
          <ac:spMkLst>
            <pc:docMk/>
            <pc:sldMk cId="1047622691" sldId="258"/>
            <ac:spMk id="10" creationId="{0EC5361D-F897-4856-B945-0455A365EB24}"/>
          </ac:spMkLst>
        </pc:spChg>
        <pc:spChg chg="add del">
          <ac:chgData name="Erin Huckins" userId="209dc33154f193a3" providerId="LiveId" clId="{C6D2DC7C-64BC-47FA-821F-2DE5A1FD1776}" dt="2022-03-28T15:55:37.371" v="122" actId="26606"/>
          <ac:spMkLst>
            <pc:docMk/>
            <pc:sldMk cId="1047622691" sldId="258"/>
            <ac:spMk id="12" creationId="{4508C0C5-2268-42B5-B3C8-4D0899E05F8C}"/>
          </ac:spMkLst>
        </pc:spChg>
        <pc:spChg chg="add del">
          <ac:chgData name="Erin Huckins" userId="209dc33154f193a3" providerId="LiveId" clId="{C6D2DC7C-64BC-47FA-821F-2DE5A1FD1776}" dt="2022-03-28T15:55:37.371" v="122" actId="26606"/>
          <ac:spMkLst>
            <pc:docMk/>
            <pc:sldMk cId="1047622691" sldId="258"/>
            <ac:spMk id="14" creationId="{141ACBDB-38F8-4B34-8183-BD95B4E55A62}"/>
          </ac:spMkLst>
        </pc:spChg>
        <pc:spChg chg="add del">
          <ac:chgData name="Erin Huckins" userId="209dc33154f193a3" providerId="LiveId" clId="{C6D2DC7C-64BC-47FA-821F-2DE5A1FD1776}" dt="2022-03-28T15:55:37.371" v="122" actId="26606"/>
          <ac:spMkLst>
            <pc:docMk/>
            <pc:sldMk cId="1047622691" sldId="258"/>
            <ac:spMk id="16" creationId="{DE00DB52-3455-4E2F-867B-A6D0516E175B}"/>
          </ac:spMkLst>
        </pc:spChg>
        <pc:spChg chg="add del">
          <ac:chgData name="Erin Huckins" userId="209dc33154f193a3" providerId="LiveId" clId="{C6D2DC7C-64BC-47FA-821F-2DE5A1FD1776}" dt="2022-03-28T15:55:37.371" v="122" actId="26606"/>
          <ac:spMkLst>
            <pc:docMk/>
            <pc:sldMk cId="1047622691" sldId="258"/>
            <ac:spMk id="18" creationId="{9E914C83-E0D8-4953-92D5-169D28CB43AE}"/>
          </ac:spMkLst>
        </pc:spChg>
        <pc:spChg chg="add del">
          <ac:chgData name="Erin Huckins" userId="209dc33154f193a3" providerId="LiveId" clId="{C6D2DC7C-64BC-47FA-821F-2DE5A1FD1776}" dt="2022-03-28T15:55:37.371" v="122" actId="26606"/>
          <ac:spMkLst>
            <pc:docMk/>
            <pc:sldMk cId="1047622691" sldId="258"/>
            <ac:spMk id="20" creationId="{3512E083-F550-46AF-8490-767ECFD00CB7}"/>
          </ac:spMkLst>
        </pc:spChg>
        <pc:spChg chg="add">
          <ac:chgData name="Erin Huckins" userId="209dc33154f193a3" providerId="LiveId" clId="{C6D2DC7C-64BC-47FA-821F-2DE5A1FD1776}" dt="2022-03-28T15:55:37.387" v="123" actId="26606"/>
          <ac:spMkLst>
            <pc:docMk/>
            <pc:sldMk cId="1047622691" sldId="258"/>
            <ac:spMk id="22" creationId="{DBF61EA3-B236-439E-9C0B-340980D56BEE}"/>
          </ac:spMkLst>
        </pc:spChg>
        <pc:spChg chg="add">
          <ac:chgData name="Erin Huckins" userId="209dc33154f193a3" providerId="LiveId" clId="{C6D2DC7C-64BC-47FA-821F-2DE5A1FD1776}" dt="2022-03-28T15:55:37.387" v="123" actId="26606"/>
          <ac:spMkLst>
            <pc:docMk/>
            <pc:sldMk cId="1047622691" sldId="258"/>
            <ac:spMk id="25" creationId="{E659831F-0D9A-4C63-9EBB-8435B85A440F}"/>
          </ac:spMkLst>
        </pc:spChg>
        <pc:grpChg chg="add">
          <ac:chgData name="Erin Huckins" userId="209dc33154f193a3" providerId="LiveId" clId="{C6D2DC7C-64BC-47FA-821F-2DE5A1FD1776}" dt="2022-03-28T15:55:37.387" v="123" actId="26606"/>
          <ac:grpSpMkLst>
            <pc:docMk/>
            <pc:sldMk cId="1047622691" sldId="258"/>
            <ac:grpSpMk id="23" creationId="{28FAF094-D087-493F-8DF9-A486C2D6BBAA}"/>
          </ac:grpSpMkLst>
        </pc:grpChg>
      </pc:sldChg>
      <pc:sldChg chg="addSp delSp modSp add del mod delDesignElem">
        <pc:chgData name="Erin Huckins" userId="209dc33154f193a3" providerId="LiveId" clId="{C6D2DC7C-64BC-47FA-821F-2DE5A1FD1776}" dt="2022-03-28T15:57:05.956" v="153" actId="47"/>
        <pc:sldMkLst>
          <pc:docMk/>
          <pc:sldMk cId="1669577817" sldId="258"/>
        </pc:sldMkLst>
        <pc:spChg chg="mod">
          <ac:chgData name="Erin Huckins" userId="209dc33154f193a3" providerId="LiveId" clId="{C6D2DC7C-64BC-47FA-821F-2DE5A1FD1776}" dt="2022-03-28T15:56:40.698" v="151"/>
          <ac:spMkLst>
            <pc:docMk/>
            <pc:sldMk cId="1669577817" sldId="258"/>
            <ac:spMk id="2" creationId="{7CFB9A19-2E0C-475A-BEA7-09EFA27F744B}"/>
          </ac:spMkLst>
        </pc:spChg>
        <pc:spChg chg="del mod">
          <ac:chgData name="Erin Huckins" userId="209dc33154f193a3" providerId="LiveId" clId="{C6D2DC7C-64BC-47FA-821F-2DE5A1FD1776}" dt="2022-03-28T15:56:40.698" v="151"/>
          <ac:spMkLst>
            <pc:docMk/>
            <pc:sldMk cId="1669577817" sldId="258"/>
            <ac:spMk id="3" creationId="{F39701FC-2661-4438-AFC7-D9D93A90A740}"/>
          </ac:spMkLst>
        </pc:spChg>
        <pc:spChg chg="add del mod">
          <ac:chgData name="Erin Huckins" userId="209dc33154f193a3" providerId="LiveId" clId="{C6D2DC7C-64BC-47FA-821F-2DE5A1FD1776}" dt="2022-03-28T15:56:40.698" v="151"/>
          <ac:spMkLst>
            <pc:docMk/>
            <pc:sldMk cId="1669577817" sldId="258"/>
            <ac:spMk id="4" creationId="{E5029AA3-F4D3-4754-8B1B-49249C34D772}"/>
          </ac:spMkLst>
        </pc:spChg>
        <pc:spChg chg="add mod">
          <ac:chgData name="Erin Huckins" userId="209dc33154f193a3" providerId="LiveId" clId="{C6D2DC7C-64BC-47FA-821F-2DE5A1FD1776}" dt="2022-03-28T15:56:40.698" v="151"/>
          <ac:spMkLst>
            <pc:docMk/>
            <pc:sldMk cId="1669577817" sldId="258"/>
            <ac:spMk id="5" creationId="{6A38A466-3D96-4C9E-987C-2A63463EB80B}"/>
          </ac:spMkLst>
        </pc:spChg>
        <pc:spChg chg="del">
          <ac:chgData name="Erin Huckins" userId="209dc33154f193a3" providerId="LiveId" clId="{C6D2DC7C-64BC-47FA-821F-2DE5A1FD1776}" dt="2022-03-28T15:55:52.587" v="126" actId="26606"/>
          <ac:spMkLst>
            <pc:docMk/>
            <pc:sldMk cId="1669577817" sldId="258"/>
            <ac:spMk id="8" creationId="{2B566528-1B12-4246-9431-5C2D7D081168}"/>
          </ac:spMkLst>
        </pc:spChg>
        <pc:spChg chg="del">
          <ac:chgData name="Erin Huckins" userId="209dc33154f193a3" providerId="LiveId" clId="{C6D2DC7C-64BC-47FA-821F-2DE5A1FD1776}" dt="2022-03-28T15:55:52.587" v="126" actId="26606"/>
          <ac:spMkLst>
            <pc:docMk/>
            <pc:sldMk cId="1669577817" sldId="258"/>
            <ac:spMk id="10" creationId="{2E80C965-DB6D-4F81-9E9E-B027384D0BD6}"/>
          </ac:spMkLst>
        </pc:spChg>
        <pc:spChg chg="del">
          <ac:chgData name="Erin Huckins" userId="209dc33154f193a3" providerId="LiveId" clId="{C6D2DC7C-64BC-47FA-821F-2DE5A1FD1776}" dt="2022-03-28T15:55:52.587" v="126" actId="26606"/>
          <ac:spMkLst>
            <pc:docMk/>
            <pc:sldMk cId="1669577817" sldId="258"/>
            <ac:spMk id="12" creationId="{A580F890-B085-4E95-96AA-55AEBEC5CE6E}"/>
          </ac:spMkLst>
        </pc:spChg>
        <pc:spChg chg="del">
          <ac:chgData name="Erin Huckins" userId="209dc33154f193a3" providerId="LiveId" clId="{C6D2DC7C-64BC-47FA-821F-2DE5A1FD1776}" dt="2022-03-28T15:55:52.587" v="126" actId="26606"/>
          <ac:spMkLst>
            <pc:docMk/>
            <pc:sldMk cId="1669577817" sldId="258"/>
            <ac:spMk id="14" creationId="{D3F51FEB-38FB-4F6C-9F7B-2F2AFAB65463}"/>
          </ac:spMkLst>
        </pc:spChg>
        <pc:spChg chg="del">
          <ac:chgData name="Erin Huckins" userId="209dc33154f193a3" providerId="LiveId" clId="{C6D2DC7C-64BC-47FA-821F-2DE5A1FD1776}" dt="2022-03-28T15:55:52.587" v="126" actId="26606"/>
          <ac:spMkLst>
            <pc:docMk/>
            <pc:sldMk cId="1669577817" sldId="258"/>
            <ac:spMk id="16" creationId="{1E547BA6-BAE0-43BB-A7CA-60F69CE252F0}"/>
          </ac:spMkLst>
        </pc:spChg>
        <pc:spChg chg="add del">
          <ac:chgData name="Erin Huckins" userId="209dc33154f193a3" providerId="LiveId" clId="{C6D2DC7C-64BC-47FA-821F-2DE5A1FD1776}" dt="2022-03-28T15:56:40.698" v="151"/>
          <ac:spMkLst>
            <pc:docMk/>
            <pc:sldMk cId="1669577817" sldId="258"/>
            <ac:spMk id="21" creationId="{429917F3-0560-4C6F-B265-458B218C4B87}"/>
          </ac:spMkLst>
        </pc:spChg>
        <pc:grpChg chg="add del">
          <ac:chgData name="Erin Huckins" userId="209dc33154f193a3" providerId="LiveId" clId="{C6D2DC7C-64BC-47FA-821F-2DE5A1FD1776}" dt="2022-03-28T15:56:40.698" v="151"/>
          <ac:grpSpMkLst>
            <pc:docMk/>
            <pc:sldMk cId="1669577817" sldId="258"/>
            <ac:grpSpMk id="23" creationId="{AA39BAE7-7EB8-4E22-BCBB-F00F514DB7EA}"/>
          </ac:grpSpMkLst>
        </pc:grpChg>
      </pc:sldChg>
      <pc:sldChg chg="new del">
        <pc:chgData name="Erin Huckins" userId="209dc33154f193a3" providerId="LiveId" clId="{C6D2DC7C-64BC-47FA-821F-2DE5A1FD1776}" dt="2022-03-28T15:57:16.377" v="177" actId="47"/>
        <pc:sldMkLst>
          <pc:docMk/>
          <pc:sldMk cId="996805855" sldId="259"/>
        </pc:sldMkLst>
      </pc:sldChg>
      <pc:sldChg chg="new del">
        <pc:chgData name="Erin Huckins" userId="209dc33154f193a3" providerId="LiveId" clId="{C6D2DC7C-64BC-47FA-821F-2DE5A1FD1776}" dt="2022-03-28T15:56:36.019" v="149" actId="47"/>
        <pc:sldMkLst>
          <pc:docMk/>
          <pc:sldMk cId="263694249" sldId="260"/>
        </pc:sldMkLst>
      </pc:sldChg>
      <pc:sldChg chg="addSp delSp modSp add mod modTransition modAnim modNotesTx">
        <pc:chgData name="Erin Huckins" userId="209dc33154f193a3" providerId="LiveId" clId="{C6D2DC7C-64BC-47FA-821F-2DE5A1FD1776}" dt="2022-03-28T20:08:26.285" v="3260"/>
        <pc:sldMkLst>
          <pc:docMk/>
          <pc:sldMk cId="780353744" sldId="260"/>
        </pc:sldMkLst>
        <pc:spChg chg="mod">
          <ac:chgData name="Erin Huckins" userId="209dc33154f193a3" providerId="LiveId" clId="{C6D2DC7C-64BC-47FA-821F-2DE5A1FD1776}" dt="2022-03-28T15:57:13.886" v="176" actId="20577"/>
          <ac:spMkLst>
            <pc:docMk/>
            <pc:sldMk cId="780353744" sldId="260"/>
            <ac:spMk id="2" creationId="{7CFB9A19-2E0C-475A-BEA7-09EFA27F744B}"/>
          </ac:spMkLst>
        </pc:spChg>
        <pc:spChg chg="mod">
          <ac:chgData name="Erin Huckins" userId="209dc33154f193a3" providerId="LiveId" clId="{C6D2DC7C-64BC-47FA-821F-2DE5A1FD1776}" dt="2022-03-28T20:01:29.295" v="3254" actId="2711"/>
          <ac:spMkLst>
            <pc:docMk/>
            <pc:sldMk cId="780353744" sldId="260"/>
            <ac:spMk id="3" creationId="{F39701FC-2661-4438-AFC7-D9D93A90A740}"/>
          </ac:spMkLst>
        </pc:spChg>
        <pc:picChg chg="add del mod">
          <ac:chgData name="Erin Huckins" userId="209dc33154f193a3" providerId="LiveId" clId="{C6D2DC7C-64BC-47FA-821F-2DE5A1FD1776}" dt="2022-03-28T17:22:29.939" v="3214"/>
          <ac:picMkLst>
            <pc:docMk/>
            <pc:sldMk cId="780353744" sldId="260"/>
            <ac:picMk id="4" creationId="{5C56F929-F415-48AA-8130-6F3D5FD23A8C}"/>
          </ac:picMkLst>
        </pc:picChg>
        <pc:picChg chg="add del mod">
          <ac:chgData name="Erin Huckins" userId="209dc33154f193a3" providerId="LiveId" clId="{C6D2DC7C-64BC-47FA-821F-2DE5A1FD1776}" dt="2022-03-28T17:24:17.184" v="3216"/>
          <ac:picMkLst>
            <pc:docMk/>
            <pc:sldMk cId="780353744" sldId="260"/>
            <ac:picMk id="5" creationId="{FAA818AA-6C45-4DA1-850F-7DBFFE0BC769}"/>
          </ac:picMkLst>
        </pc:picChg>
        <pc:picChg chg="add del mod">
          <ac:chgData name="Erin Huckins" userId="209dc33154f193a3" providerId="LiveId" clId="{C6D2DC7C-64BC-47FA-821F-2DE5A1FD1776}" dt="2022-03-28T17:36:42.840" v="3246"/>
          <ac:picMkLst>
            <pc:docMk/>
            <pc:sldMk cId="780353744" sldId="260"/>
            <ac:picMk id="6" creationId="{146B6A2F-95E9-4C46-8033-3133ABAD2F0F}"/>
          </ac:picMkLst>
        </pc:picChg>
        <pc:picChg chg="add del mod">
          <ac:chgData name="Erin Huckins" userId="209dc33154f193a3" providerId="LiveId" clId="{C6D2DC7C-64BC-47FA-821F-2DE5A1FD1776}" dt="2022-03-28T17:42:25.628" v="3250"/>
          <ac:picMkLst>
            <pc:docMk/>
            <pc:sldMk cId="780353744" sldId="260"/>
            <ac:picMk id="7" creationId="{3CD135D9-B9F9-42A3-A32D-EDC589378B11}"/>
          </ac:picMkLst>
        </pc:picChg>
        <pc:picChg chg="add del mod">
          <ac:chgData name="Erin Huckins" userId="209dc33154f193a3" providerId="LiveId" clId="{C6D2DC7C-64BC-47FA-821F-2DE5A1FD1776}" dt="2022-03-28T17:44:53.252" v="3252"/>
          <ac:picMkLst>
            <pc:docMk/>
            <pc:sldMk cId="780353744" sldId="260"/>
            <ac:picMk id="9" creationId="{F4C3B13E-34D3-4EA0-AC6C-C167B3ACC20B}"/>
          </ac:picMkLst>
        </pc:picChg>
        <pc:picChg chg="add del mod">
          <ac:chgData name="Erin Huckins" userId="209dc33154f193a3" providerId="LiveId" clId="{C6D2DC7C-64BC-47FA-821F-2DE5A1FD1776}" dt="2022-03-28T20:04:12.457" v="3257"/>
          <ac:picMkLst>
            <pc:docMk/>
            <pc:sldMk cId="780353744" sldId="260"/>
            <ac:picMk id="11" creationId="{D964D009-61B4-4F00-B4DB-8C266C214C71}"/>
          </ac:picMkLst>
        </pc:picChg>
        <pc:picChg chg="add del mod">
          <ac:chgData name="Erin Huckins" userId="209dc33154f193a3" providerId="LiveId" clId="{C6D2DC7C-64BC-47FA-821F-2DE5A1FD1776}" dt="2022-03-28T20:06:10.530" v="3259"/>
          <ac:picMkLst>
            <pc:docMk/>
            <pc:sldMk cId="780353744" sldId="260"/>
            <ac:picMk id="13" creationId="{7990AC1E-ED03-4BFC-BE0D-66D2C8BD7D3C}"/>
          </ac:picMkLst>
        </pc:picChg>
        <pc:picChg chg="add mod">
          <ac:chgData name="Erin Huckins" userId="209dc33154f193a3" providerId="LiveId" clId="{C6D2DC7C-64BC-47FA-821F-2DE5A1FD1776}" dt="2022-03-28T20:08:26.285" v="3260"/>
          <ac:picMkLst>
            <pc:docMk/>
            <pc:sldMk cId="780353744" sldId="260"/>
            <ac:picMk id="15" creationId="{B632F2EC-F239-4B94-8E31-F189ABC0C69B}"/>
          </ac:picMkLst>
        </pc:picChg>
      </pc:sldChg>
      <pc:sldChg chg="addSp delSp modSp add mod modTransition modAnim modNotesTx">
        <pc:chgData name="Erin Huckins" userId="209dc33154f193a3" providerId="LiveId" clId="{C6D2DC7C-64BC-47FA-821F-2DE5A1FD1776}" dt="2022-03-28T20:10:21.488" v="3264"/>
        <pc:sldMkLst>
          <pc:docMk/>
          <pc:sldMk cId="2547468268" sldId="261"/>
        </pc:sldMkLst>
        <pc:spChg chg="mod">
          <ac:chgData name="Erin Huckins" userId="209dc33154f193a3" providerId="LiveId" clId="{C6D2DC7C-64BC-47FA-821F-2DE5A1FD1776}" dt="2022-03-28T15:57:28.172" v="185" actId="20577"/>
          <ac:spMkLst>
            <pc:docMk/>
            <pc:sldMk cId="2547468268" sldId="261"/>
            <ac:spMk id="2" creationId="{7CFB9A19-2E0C-475A-BEA7-09EFA27F744B}"/>
          </ac:spMkLst>
        </pc:spChg>
        <pc:spChg chg="mod">
          <ac:chgData name="Erin Huckins" userId="209dc33154f193a3" providerId="LiveId" clId="{C6D2DC7C-64BC-47FA-821F-2DE5A1FD1776}" dt="2022-03-28T20:02:00.051" v="3256" actId="12"/>
          <ac:spMkLst>
            <pc:docMk/>
            <pc:sldMk cId="2547468268" sldId="261"/>
            <ac:spMk id="3" creationId="{F39701FC-2661-4438-AFC7-D9D93A90A740}"/>
          </ac:spMkLst>
        </pc:spChg>
        <pc:picChg chg="add del mod">
          <ac:chgData name="Erin Huckins" userId="209dc33154f193a3" providerId="LiveId" clId="{C6D2DC7C-64BC-47FA-821F-2DE5A1FD1776}" dt="2022-03-28T17:22:29.939" v="3214"/>
          <ac:picMkLst>
            <pc:docMk/>
            <pc:sldMk cId="2547468268" sldId="261"/>
            <ac:picMk id="4" creationId="{397C389D-19F7-4753-8026-2AC65A4C63EE}"/>
          </ac:picMkLst>
        </pc:picChg>
        <pc:picChg chg="add del mod">
          <ac:chgData name="Erin Huckins" userId="209dc33154f193a3" providerId="LiveId" clId="{C6D2DC7C-64BC-47FA-821F-2DE5A1FD1776}" dt="2022-03-28T17:36:42.840" v="3246"/>
          <ac:picMkLst>
            <pc:docMk/>
            <pc:sldMk cId="2547468268" sldId="261"/>
            <ac:picMk id="5" creationId="{B0756808-E6C7-4D66-8169-91DE290AFD9A}"/>
          </ac:picMkLst>
        </pc:picChg>
        <pc:picChg chg="add del mod">
          <ac:chgData name="Erin Huckins" userId="209dc33154f193a3" providerId="LiveId" clId="{C6D2DC7C-64BC-47FA-821F-2DE5A1FD1776}" dt="2022-03-28T17:42:25.628" v="3250"/>
          <ac:picMkLst>
            <pc:docMk/>
            <pc:sldMk cId="2547468268" sldId="261"/>
            <ac:picMk id="6" creationId="{5F93CB3B-C49E-4650-AE19-AE838D260BBB}"/>
          </ac:picMkLst>
        </pc:picChg>
        <pc:picChg chg="add del mod">
          <ac:chgData name="Erin Huckins" userId="209dc33154f193a3" providerId="LiveId" clId="{C6D2DC7C-64BC-47FA-821F-2DE5A1FD1776}" dt="2022-03-28T17:44:53.252" v="3252"/>
          <ac:picMkLst>
            <pc:docMk/>
            <pc:sldMk cId="2547468268" sldId="261"/>
            <ac:picMk id="7" creationId="{748B3F8B-5333-477B-99B5-B3C2072AD177}"/>
          </ac:picMkLst>
        </pc:picChg>
        <pc:picChg chg="add del mod">
          <ac:chgData name="Erin Huckins" userId="209dc33154f193a3" providerId="LiveId" clId="{C6D2DC7C-64BC-47FA-821F-2DE5A1FD1776}" dt="2022-03-28T20:04:12.457" v="3257"/>
          <ac:picMkLst>
            <pc:docMk/>
            <pc:sldMk cId="2547468268" sldId="261"/>
            <ac:picMk id="9" creationId="{4199B9D5-02CE-4DBF-BF91-071E3BF3E0DC}"/>
          </ac:picMkLst>
        </pc:picChg>
        <pc:picChg chg="add del mod">
          <ac:chgData name="Erin Huckins" userId="209dc33154f193a3" providerId="LiveId" clId="{C6D2DC7C-64BC-47FA-821F-2DE5A1FD1776}" dt="2022-03-28T20:06:10.530" v="3259"/>
          <ac:picMkLst>
            <pc:docMk/>
            <pc:sldMk cId="2547468268" sldId="261"/>
            <ac:picMk id="11" creationId="{1B754B85-2C09-4846-B2C3-4F44DD6DBDE0}"/>
          </ac:picMkLst>
        </pc:picChg>
        <pc:picChg chg="add del mod">
          <ac:chgData name="Erin Huckins" userId="209dc33154f193a3" providerId="LiveId" clId="{C6D2DC7C-64BC-47FA-821F-2DE5A1FD1776}" dt="2022-03-28T20:08:30.103" v="3261"/>
          <ac:picMkLst>
            <pc:docMk/>
            <pc:sldMk cId="2547468268" sldId="261"/>
            <ac:picMk id="13" creationId="{1F338B25-B8BA-4947-ABFD-3906F1AC5EE3}"/>
          </ac:picMkLst>
        </pc:picChg>
        <pc:picChg chg="add del mod">
          <ac:chgData name="Erin Huckins" userId="209dc33154f193a3" providerId="LiveId" clId="{C6D2DC7C-64BC-47FA-821F-2DE5A1FD1776}" dt="2022-03-28T20:09:15.318" v="3263"/>
          <ac:picMkLst>
            <pc:docMk/>
            <pc:sldMk cId="2547468268" sldId="261"/>
            <ac:picMk id="15" creationId="{940D87D0-1B6E-47F5-88A9-BDA4B219A42A}"/>
          </ac:picMkLst>
        </pc:picChg>
        <pc:picChg chg="add mod">
          <ac:chgData name="Erin Huckins" userId="209dc33154f193a3" providerId="LiveId" clId="{C6D2DC7C-64BC-47FA-821F-2DE5A1FD1776}" dt="2022-03-28T20:10:21.488" v="3264"/>
          <ac:picMkLst>
            <pc:docMk/>
            <pc:sldMk cId="2547468268" sldId="261"/>
            <ac:picMk id="17" creationId="{E588F9F4-83D2-4D63-9DAA-02016228E79B}"/>
          </ac:picMkLst>
        </pc:picChg>
      </pc:sldChg>
      <pc:sldChg chg="addSp delSp modSp add mod modTransition modAnim modNotesTx">
        <pc:chgData name="Erin Huckins" userId="209dc33154f193a3" providerId="LiveId" clId="{C6D2DC7C-64BC-47FA-821F-2DE5A1FD1776}" dt="2022-03-28T20:11:39.826" v="3269"/>
        <pc:sldMkLst>
          <pc:docMk/>
          <pc:sldMk cId="3507457105" sldId="262"/>
        </pc:sldMkLst>
        <pc:spChg chg="del mod ord">
          <ac:chgData name="Erin Huckins" userId="209dc33154f193a3" providerId="LiveId" clId="{C6D2DC7C-64BC-47FA-821F-2DE5A1FD1776}" dt="2022-03-28T16:22:50.850" v="2203" actId="478"/>
          <ac:spMkLst>
            <pc:docMk/>
            <pc:sldMk cId="3507457105" sldId="262"/>
            <ac:spMk id="2" creationId="{7CFB9A19-2E0C-475A-BEA7-09EFA27F744B}"/>
          </ac:spMkLst>
        </pc:spChg>
        <pc:spChg chg="del">
          <ac:chgData name="Erin Huckins" userId="209dc33154f193a3" providerId="LiveId" clId="{C6D2DC7C-64BC-47FA-821F-2DE5A1FD1776}" dt="2022-03-28T16:20:57.654" v="2192" actId="478"/>
          <ac:spMkLst>
            <pc:docMk/>
            <pc:sldMk cId="3507457105" sldId="262"/>
            <ac:spMk id="3" creationId="{F39701FC-2661-4438-AFC7-D9D93A90A740}"/>
          </ac:spMkLst>
        </pc:spChg>
        <pc:spChg chg="add del mod">
          <ac:chgData name="Erin Huckins" userId="209dc33154f193a3" providerId="LiveId" clId="{C6D2DC7C-64BC-47FA-821F-2DE5A1FD1776}" dt="2022-03-28T16:22:57.404" v="2208"/>
          <ac:spMkLst>
            <pc:docMk/>
            <pc:sldMk cId="3507457105" sldId="262"/>
            <ac:spMk id="5" creationId="{9A2C7C5A-29B8-4F24-A619-2A1A550DF953}"/>
          </ac:spMkLst>
        </pc:spChg>
        <pc:spChg chg="del">
          <ac:chgData name="Erin Huckins" userId="209dc33154f193a3" providerId="LiveId" clId="{C6D2DC7C-64BC-47FA-821F-2DE5A1FD1776}" dt="2022-03-28T16:21:33.675" v="2197" actId="26606"/>
          <ac:spMkLst>
            <pc:docMk/>
            <pc:sldMk cId="3507457105" sldId="262"/>
            <ac:spMk id="8" creationId="{2B566528-1B12-4246-9431-5C2D7D081168}"/>
          </ac:spMkLst>
        </pc:spChg>
        <pc:spChg chg="del">
          <ac:chgData name="Erin Huckins" userId="209dc33154f193a3" providerId="LiveId" clId="{C6D2DC7C-64BC-47FA-821F-2DE5A1FD1776}" dt="2022-03-28T16:21:33.675" v="2197" actId="26606"/>
          <ac:spMkLst>
            <pc:docMk/>
            <pc:sldMk cId="3507457105" sldId="262"/>
            <ac:spMk id="10" creationId="{2E80C965-DB6D-4F81-9E9E-B027384D0BD6}"/>
          </ac:spMkLst>
        </pc:spChg>
        <pc:spChg chg="del">
          <ac:chgData name="Erin Huckins" userId="209dc33154f193a3" providerId="LiveId" clId="{C6D2DC7C-64BC-47FA-821F-2DE5A1FD1776}" dt="2022-03-28T16:21:33.675" v="2197" actId="26606"/>
          <ac:spMkLst>
            <pc:docMk/>
            <pc:sldMk cId="3507457105" sldId="262"/>
            <ac:spMk id="12" creationId="{A580F890-B085-4E95-96AA-55AEBEC5CE6E}"/>
          </ac:spMkLst>
        </pc:spChg>
        <pc:spChg chg="del">
          <ac:chgData name="Erin Huckins" userId="209dc33154f193a3" providerId="LiveId" clId="{C6D2DC7C-64BC-47FA-821F-2DE5A1FD1776}" dt="2022-03-28T16:21:33.675" v="2197" actId="26606"/>
          <ac:spMkLst>
            <pc:docMk/>
            <pc:sldMk cId="3507457105" sldId="262"/>
            <ac:spMk id="14" creationId="{D3F51FEB-38FB-4F6C-9F7B-2F2AFAB65463}"/>
          </ac:spMkLst>
        </pc:spChg>
        <pc:spChg chg="del">
          <ac:chgData name="Erin Huckins" userId="209dc33154f193a3" providerId="LiveId" clId="{C6D2DC7C-64BC-47FA-821F-2DE5A1FD1776}" dt="2022-03-28T16:21:33.675" v="2197" actId="26606"/>
          <ac:spMkLst>
            <pc:docMk/>
            <pc:sldMk cId="3507457105" sldId="262"/>
            <ac:spMk id="16" creationId="{1E547BA6-BAE0-43BB-A7CA-60F69CE252F0}"/>
          </ac:spMkLst>
        </pc:spChg>
        <pc:spChg chg="add del mod">
          <ac:chgData name="Erin Huckins" userId="209dc33154f193a3" providerId="LiveId" clId="{C6D2DC7C-64BC-47FA-821F-2DE5A1FD1776}" dt="2022-03-28T16:23:22.641" v="2250" actId="20577"/>
          <ac:spMkLst>
            <pc:docMk/>
            <pc:sldMk cId="3507457105" sldId="262"/>
            <ac:spMk id="17" creationId="{03A6DF48-1E04-45A7-9102-1F97DF3A47AD}"/>
          </ac:spMkLst>
        </pc:spChg>
        <pc:spChg chg="add del">
          <ac:chgData name="Erin Huckins" userId="209dc33154f193a3" providerId="LiveId" clId="{C6D2DC7C-64BC-47FA-821F-2DE5A1FD1776}" dt="2022-03-28T16:22:37.556" v="2202" actId="26606"/>
          <ac:spMkLst>
            <pc:docMk/>
            <pc:sldMk cId="3507457105" sldId="262"/>
            <ac:spMk id="21" creationId="{53F29798-D584-4792-9B62-3F5F5C36D619}"/>
          </ac:spMkLst>
        </pc:spChg>
        <pc:spChg chg="add">
          <ac:chgData name="Erin Huckins" userId="209dc33154f193a3" providerId="LiveId" clId="{C6D2DC7C-64BC-47FA-821F-2DE5A1FD1776}" dt="2022-03-28T16:22:37.556" v="2202" actId="26606"/>
          <ac:spMkLst>
            <pc:docMk/>
            <pc:sldMk cId="3507457105" sldId="262"/>
            <ac:spMk id="26" creationId="{53F29798-D584-4792-9B62-3F5F5C36D619}"/>
          </ac:spMkLst>
        </pc:spChg>
        <pc:picChg chg="add del mod">
          <ac:chgData name="Erin Huckins" userId="209dc33154f193a3" providerId="LiveId" clId="{C6D2DC7C-64BC-47FA-821F-2DE5A1FD1776}" dt="2022-03-28T17:22:29.939" v="3214"/>
          <ac:picMkLst>
            <pc:docMk/>
            <pc:sldMk cId="3507457105" sldId="262"/>
            <ac:picMk id="6" creationId="{689B4CFD-D96A-435F-8D20-A5C2A253832F}"/>
          </ac:picMkLst>
        </pc:picChg>
        <pc:picChg chg="add del mod">
          <ac:chgData name="Erin Huckins" userId="209dc33154f193a3" providerId="LiveId" clId="{C6D2DC7C-64BC-47FA-821F-2DE5A1FD1776}" dt="2022-03-28T17:36:42.840" v="3246"/>
          <ac:picMkLst>
            <pc:docMk/>
            <pc:sldMk cId="3507457105" sldId="262"/>
            <ac:picMk id="7" creationId="{1865B7E8-D7E5-4E21-97BF-66459FAA3BF1}"/>
          </ac:picMkLst>
        </pc:picChg>
        <pc:picChg chg="add mod">
          <ac:chgData name="Erin Huckins" userId="209dc33154f193a3" providerId="LiveId" clId="{C6D2DC7C-64BC-47FA-821F-2DE5A1FD1776}" dt="2022-03-28T16:22:37.556" v="2202" actId="26606"/>
          <ac:picMkLst>
            <pc:docMk/>
            <pc:sldMk cId="3507457105" sldId="262"/>
            <ac:picMk id="9" creationId="{F03455FC-342E-4183-B1EC-CF90DDF694EB}"/>
          </ac:picMkLst>
        </pc:picChg>
        <pc:picChg chg="add mod">
          <ac:chgData name="Erin Huckins" userId="209dc33154f193a3" providerId="LiveId" clId="{C6D2DC7C-64BC-47FA-821F-2DE5A1FD1776}" dt="2022-03-28T16:22:37.556" v="2202" actId="26606"/>
          <ac:picMkLst>
            <pc:docMk/>
            <pc:sldMk cId="3507457105" sldId="262"/>
            <ac:picMk id="11" creationId="{DF3ADFB9-EF6C-4939-B9FA-953AC3EC8D0F}"/>
          </ac:picMkLst>
        </pc:picChg>
        <pc:picChg chg="add mod">
          <ac:chgData name="Erin Huckins" userId="209dc33154f193a3" providerId="LiveId" clId="{C6D2DC7C-64BC-47FA-821F-2DE5A1FD1776}" dt="2022-03-28T16:22:37.556" v="2202" actId="26606"/>
          <ac:picMkLst>
            <pc:docMk/>
            <pc:sldMk cId="3507457105" sldId="262"/>
            <ac:picMk id="13" creationId="{5FDAF43D-31CA-43F9-9406-F52A0F053EB2}"/>
          </ac:picMkLst>
        </pc:picChg>
        <pc:picChg chg="add del mod">
          <ac:chgData name="Erin Huckins" userId="209dc33154f193a3" providerId="LiveId" clId="{C6D2DC7C-64BC-47FA-821F-2DE5A1FD1776}" dt="2022-03-28T20:04:12.457" v="3257"/>
          <ac:picMkLst>
            <pc:docMk/>
            <pc:sldMk cId="3507457105" sldId="262"/>
            <ac:picMk id="15" creationId="{EB753FBE-7D6F-44DA-A0F7-F37F3F37D5C3}"/>
          </ac:picMkLst>
        </pc:picChg>
        <pc:picChg chg="add del mod">
          <ac:chgData name="Erin Huckins" userId="209dc33154f193a3" providerId="LiveId" clId="{C6D2DC7C-64BC-47FA-821F-2DE5A1FD1776}" dt="2022-03-28T20:10:29.247" v="3266"/>
          <ac:picMkLst>
            <pc:docMk/>
            <pc:sldMk cId="3507457105" sldId="262"/>
            <ac:picMk id="18" creationId="{2DFD5BA9-EE51-4146-A0B6-4196E597B8D3}"/>
          </ac:picMkLst>
        </pc:picChg>
        <pc:picChg chg="add del mod">
          <ac:chgData name="Erin Huckins" userId="209dc33154f193a3" providerId="LiveId" clId="{C6D2DC7C-64BC-47FA-821F-2DE5A1FD1776}" dt="2022-03-28T20:10:49.763" v="3268"/>
          <ac:picMkLst>
            <pc:docMk/>
            <pc:sldMk cId="3507457105" sldId="262"/>
            <ac:picMk id="19" creationId="{2290F924-6175-42DD-B337-6DCF6DDE082F}"/>
          </ac:picMkLst>
        </pc:picChg>
        <pc:picChg chg="add mod">
          <ac:chgData name="Erin Huckins" userId="209dc33154f193a3" providerId="LiveId" clId="{C6D2DC7C-64BC-47FA-821F-2DE5A1FD1776}" dt="2022-03-28T20:11:39.826" v="3269"/>
          <ac:picMkLst>
            <pc:docMk/>
            <pc:sldMk cId="3507457105" sldId="262"/>
            <ac:picMk id="20" creationId="{064613DB-39DD-498E-8EE6-4241DE089C8D}"/>
          </ac:picMkLst>
        </pc:picChg>
      </pc:sldChg>
      <pc:sldChg chg="addSp delSp modSp add mod modTransition modAnim modNotesTx">
        <pc:chgData name="Erin Huckins" userId="209dc33154f193a3" providerId="LiveId" clId="{C6D2DC7C-64BC-47FA-821F-2DE5A1FD1776}" dt="2022-03-28T20:12:17.388" v="3271"/>
        <pc:sldMkLst>
          <pc:docMk/>
          <pc:sldMk cId="2085347034" sldId="263"/>
        </pc:sldMkLst>
        <pc:spChg chg="mod">
          <ac:chgData name="Erin Huckins" userId="209dc33154f193a3" providerId="LiveId" clId="{C6D2DC7C-64BC-47FA-821F-2DE5A1FD1776}" dt="2022-03-28T15:58:11.684" v="219" actId="20577"/>
          <ac:spMkLst>
            <pc:docMk/>
            <pc:sldMk cId="2085347034" sldId="263"/>
            <ac:spMk id="2" creationId="{7CFB9A19-2E0C-475A-BEA7-09EFA27F744B}"/>
          </ac:spMkLst>
        </pc:spChg>
        <pc:spChg chg="mod">
          <ac:chgData name="Erin Huckins" userId="209dc33154f193a3" providerId="LiveId" clId="{C6D2DC7C-64BC-47FA-821F-2DE5A1FD1776}" dt="2022-03-28T17:35:52.269" v="3242" actId="14100"/>
          <ac:spMkLst>
            <pc:docMk/>
            <pc:sldMk cId="2085347034" sldId="263"/>
            <ac:spMk id="3" creationId="{F39701FC-2661-4438-AFC7-D9D93A90A740}"/>
          </ac:spMkLst>
        </pc:spChg>
        <pc:picChg chg="add del mod">
          <ac:chgData name="Erin Huckins" userId="209dc33154f193a3" providerId="LiveId" clId="{C6D2DC7C-64BC-47FA-821F-2DE5A1FD1776}" dt="2022-03-28T17:36:42.840" v="3246"/>
          <ac:picMkLst>
            <pc:docMk/>
            <pc:sldMk cId="2085347034" sldId="263"/>
            <ac:picMk id="4" creationId="{38D6E28E-F56D-46EA-AC44-1731A73B3493}"/>
          </ac:picMkLst>
        </pc:picChg>
        <pc:picChg chg="add mod">
          <ac:chgData name="Erin Huckins" userId="209dc33154f193a3" providerId="LiveId" clId="{C6D2DC7C-64BC-47FA-821F-2DE5A1FD1776}" dt="2022-03-28T17:36:10.174" v="3245" actId="1076"/>
          <ac:picMkLst>
            <pc:docMk/>
            <pc:sldMk cId="2085347034" sldId="263"/>
            <ac:picMk id="6" creationId="{2BB4F867-9875-40B3-A12D-0CA4DD59E128}"/>
          </ac:picMkLst>
        </pc:picChg>
        <pc:picChg chg="add del mod">
          <ac:chgData name="Erin Huckins" userId="209dc33154f193a3" providerId="LiveId" clId="{C6D2DC7C-64BC-47FA-821F-2DE5A1FD1776}" dt="2022-03-28T20:04:12.457" v="3257"/>
          <ac:picMkLst>
            <pc:docMk/>
            <pc:sldMk cId="2085347034" sldId="263"/>
            <ac:picMk id="7" creationId="{3A1CD8D8-1FF0-4415-A407-887ABBB48846}"/>
          </ac:picMkLst>
        </pc:picChg>
        <pc:picChg chg="add del mod">
          <ac:chgData name="Erin Huckins" userId="209dc33154f193a3" providerId="LiveId" clId="{C6D2DC7C-64BC-47FA-821F-2DE5A1FD1776}" dt="2022-03-28T20:11:42.978" v="3270"/>
          <ac:picMkLst>
            <pc:docMk/>
            <pc:sldMk cId="2085347034" sldId="263"/>
            <ac:picMk id="9" creationId="{2993B307-CCCD-427F-87B4-A51A2E97A129}"/>
          </ac:picMkLst>
        </pc:picChg>
        <pc:picChg chg="add mod">
          <ac:chgData name="Erin Huckins" userId="209dc33154f193a3" providerId="LiveId" clId="{C6D2DC7C-64BC-47FA-821F-2DE5A1FD1776}" dt="2022-03-28T20:12:17.388" v="3271"/>
          <ac:picMkLst>
            <pc:docMk/>
            <pc:sldMk cId="2085347034" sldId="263"/>
            <ac:picMk id="11" creationId="{6CB333F6-90B6-421B-BA44-961DF3462BCF}"/>
          </ac:picMkLst>
        </pc:picChg>
      </pc:sldChg>
      <pc:sldChg chg="addSp delSp modSp add mod modTransition addAnim modAnim modNotesTx">
        <pc:chgData name="Erin Huckins" userId="209dc33154f193a3" providerId="LiveId" clId="{C6D2DC7C-64BC-47FA-821F-2DE5A1FD1776}" dt="2022-03-28T20:11:39.826" v="3269"/>
        <pc:sldMkLst>
          <pc:docMk/>
          <pc:sldMk cId="1421028564" sldId="264"/>
        </pc:sldMkLst>
        <pc:spChg chg="del mod ord">
          <ac:chgData name="Erin Huckins" userId="209dc33154f193a3" providerId="LiveId" clId="{C6D2DC7C-64BC-47FA-821F-2DE5A1FD1776}" dt="2022-03-28T16:28:07.164" v="2291" actId="478"/>
          <ac:spMkLst>
            <pc:docMk/>
            <pc:sldMk cId="1421028564" sldId="264"/>
            <ac:spMk id="2" creationId="{7CFB9A19-2E0C-475A-BEA7-09EFA27F744B}"/>
          </ac:spMkLst>
        </pc:spChg>
        <pc:spChg chg="del">
          <ac:chgData name="Erin Huckins" userId="209dc33154f193a3" providerId="LiveId" clId="{C6D2DC7C-64BC-47FA-821F-2DE5A1FD1776}" dt="2022-03-28T16:23:35.021" v="2251" actId="478"/>
          <ac:spMkLst>
            <pc:docMk/>
            <pc:sldMk cId="1421028564" sldId="264"/>
            <ac:spMk id="3" creationId="{F39701FC-2661-4438-AFC7-D9D93A90A740}"/>
          </ac:spMkLst>
        </pc:spChg>
        <pc:spChg chg="add del mod">
          <ac:chgData name="Erin Huckins" userId="209dc33154f193a3" providerId="LiveId" clId="{C6D2DC7C-64BC-47FA-821F-2DE5A1FD1776}" dt="2022-03-28T16:28:09.561" v="2292" actId="478"/>
          <ac:spMkLst>
            <pc:docMk/>
            <pc:sldMk cId="1421028564" sldId="264"/>
            <ac:spMk id="5" creationId="{6579616A-F89D-4009-B78D-6C6BFFE5442B}"/>
          </ac:spMkLst>
        </pc:spChg>
        <pc:spChg chg="add del">
          <ac:chgData name="Erin Huckins" userId="209dc33154f193a3" providerId="LiveId" clId="{C6D2DC7C-64BC-47FA-821F-2DE5A1FD1776}" dt="2022-03-28T16:26:31.349" v="2281" actId="26606"/>
          <ac:spMkLst>
            <pc:docMk/>
            <pc:sldMk cId="1421028564" sldId="264"/>
            <ac:spMk id="8" creationId="{2B566528-1B12-4246-9431-5C2D7D081168}"/>
          </ac:spMkLst>
        </pc:spChg>
        <pc:spChg chg="add del">
          <ac:chgData name="Erin Huckins" userId="209dc33154f193a3" providerId="LiveId" clId="{C6D2DC7C-64BC-47FA-821F-2DE5A1FD1776}" dt="2022-03-28T16:26:31.349" v="2281" actId="26606"/>
          <ac:spMkLst>
            <pc:docMk/>
            <pc:sldMk cId="1421028564" sldId="264"/>
            <ac:spMk id="10" creationId="{2E80C965-DB6D-4F81-9E9E-B027384D0BD6}"/>
          </ac:spMkLst>
        </pc:spChg>
        <pc:spChg chg="add del">
          <ac:chgData name="Erin Huckins" userId="209dc33154f193a3" providerId="LiveId" clId="{C6D2DC7C-64BC-47FA-821F-2DE5A1FD1776}" dt="2022-03-28T16:26:31.349" v="2281" actId="26606"/>
          <ac:spMkLst>
            <pc:docMk/>
            <pc:sldMk cId="1421028564" sldId="264"/>
            <ac:spMk id="12" creationId="{A580F890-B085-4E95-96AA-55AEBEC5CE6E}"/>
          </ac:spMkLst>
        </pc:spChg>
        <pc:spChg chg="add del">
          <ac:chgData name="Erin Huckins" userId="209dc33154f193a3" providerId="LiveId" clId="{C6D2DC7C-64BC-47FA-821F-2DE5A1FD1776}" dt="2022-03-28T16:26:31.349" v="2281" actId="26606"/>
          <ac:spMkLst>
            <pc:docMk/>
            <pc:sldMk cId="1421028564" sldId="264"/>
            <ac:spMk id="14" creationId="{D3F51FEB-38FB-4F6C-9F7B-2F2AFAB65463}"/>
          </ac:spMkLst>
        </pc:spChg>
        <pc:spChg chg="add del">
          <ac:chgData name="Erin Huckins" userId="209dc33154f193a3" providerId="LiveId" clId="{C6D2DC7C-64BC-47FA-821F-2DE5A1FD1776}" dt="2022-03-28T16:26:31.349" v="2281" actId="26606"/>
          <ac:spMkLst>
            <pc:docMk/>
            <pc:sldMk cId="1421028564" sldId="264"/>
            <ac:spMk id="16" creationId="{1E547BA6-BAE0-43BB-A7CA-60F69CE252F0}"/>
          </ac:spMkLst>
        </pc:spChg>
        <pc:spChg chg="add mod">
          <ac:chgData name="Erin Huckins" userId="209dc33154f193a3" providerId="LiveId" clId="{C6D2DC7C-64BC-47FA-821F-2DE5A1FD1776}" dt="2022-03-28T16:28:20.033" v="2308" actId="20577"/>
          <ac:spMkLst>
            <pc:docMk/>
            <pc:sldMk cId="1421028564" sldId="264"/>
            <ac:spMk id="17" creationId="{5283ABDE-EE82-46C9-8FFB-A290A15373CE}"/>
          </ac:spMkLst>
        </pc:spChg>
        <pc:spChg chg="add">
          <ac:chgData name="Erin Huckins" userId="209dc33154f193a3" providerId="LiveId" clId="{C6D2DC7C-64BC-47FA-821F-2DE5A1FD1776}" dt="2022-03-28T16:26:31.349" v="2281" actId="26606"/>
          <ac:spMkLst>
            <pc:docMk/>
            <pc:sldMk cId="1421028564" sldId="264"/>
            <ac:spMk id="18" creationId="{72018E1B-E0B9-4440-AFF3-4112E50A2763}"/>
          </ac:spMkLst>
        </pc:spChg>
        <pc:spChg chg="add del">
          <ac:chgData name="Erin Huckins" userId="209dc33154f193a3" providerId="LiveId" clId="{C6D2DC7C-64BC-47FA-821F-2DE5A1FD1776}" dt="2022-03-28T16:24:15.439" v="2257" actId="26606"/>
          <ac:spMkLst>
            <pc:docMk/>
            <pc:sldMk cId="1421028564" sldId="264"/>
            <ac:spMk id="21" creationId="{96918796-2918-40D6-BE3A-4600C47FCD42}"/>
          </ac:spMkLst>
        </pc:spChg>
        <pc:picChg chg="add del mod">
          <ac:chgData name="Erin Huckins" userId="209dc33154f193a3" providerId="LiveId" clId="{C6D2DC7C-64BC-47FA-821F-2DE5A1FD1776}" dt="2022-03-28T17:22:29.939" v="3214"/>
          <ac:picMkLst>
            <pc:docMk/>
            <pc:sldMk cId="1421028564" sldId="264"/>
            <ac:picMk id="6" creationId="{0D25EB47-5ED3-4E85-A3F1-DC14FFBA2549}"/>
          </ac:picMkLst>
        </pc:picChg>
        <pc:picChg chg="add del mod">
          <ac:chgData name="Erin Huckins" userId="209dc33154f193a3" providerId="LiveId" clId="{C6D2DC7C-64BC-47FA-821F-2DE5A1FD1776}" dt="2022-03-28T17:36:42.840" v="3246"/>
          <ac:picMkLst>
            <pc:docMk/>
            <pc:sldMk cId="1421028564" sldId="264"/>
            <ac:picMk id="7" creationId="{18975D64-292C-4E7E-898F-4EAACE7786F3}"/>
          </ac:picMkLst>
        </pc:picChg>
        <pc:picChg chg="add mod ord">
          <ac:chgData name="Erin Huckins" userId="209dc33154f193a3" providerId="LiveId" clId="{C6D2DC7C-64BC-47FA-821F-2DE5A1FD1776}" dt="2022-03-28T16:31:33.356" v="2594" actId="1076"/>
          <ac:picMkLst>
            <pc:docMk/>
            <pc:sldMk cId="1421028564" sldId="264"/>
            <ac:picMk id="9" creationId="{252D897C-4F04-4585-8F5F-CF49FB728104}"/>
          </ac:picMkLst>
        </pc:picChg>
        <pc:picChg chg="add mod">
          <ac:chgData name="Erin Huckins" userId="209dc33154f193a3" providerId="LiveId" clId="{C6D2DC7C-64BC-47FA-821F-2DE5A1FD1776}" dt="2022-03-28T16:31:30.603" v="2593" actId="1076"/>
          <ac:picMkLst>
            <pc:docMk/>
            <pc:sldMk cId="1421028564" sldId="264"/>
            <ac:picMk id="11" creationId="{220C3A83-D500-4FBA-B81A-172A9D5514A9}"/>
          </ac:picMkLst>
        </pc:picChg>
        <pc:picChg chg="add mod ord">
          <ac:chgData name="Erin Huckins" userId="209dc33154f193a3" providerId="LiveId" clId="{C6D2DC7C-64BC-47FA-821F-2DE5A1FD1776}" dt="2022-03-28T16:28:44.109" v="2311" actId="1076"/>
          <ac:picMkLst>
            <pc:docMk/>
            <pc:sldMk cId="1421028564" sldId="264"/>
            <ac:picMk id="13" creationId="{F23CBB41-B6FA-4927-A6FD-7E5DBD68349C}"/>
          </ac:picMkLst>
        </pc:picChg>
        <pc:picChg chg="add mod">
          <ac:chgData name="Erin Huckins" userId="209dc33154f193a3" providerId="LiveId" clId="{C6D2DC7C-64BC-47FA-821F-2DE5A1FD1776}" dt="2022-03-28T16:31:25.576" v="2592" actId="1076"/>
          <ac:picMkLst>
            <pc:docMk/>
            <pc:sldMk cId="1421028564" sldId="264"/>
            <ac:picMk id="15" creationId="{B9998309-ED27-4809-BE73-6790F7AA0345}"/>
          </ac:picMkLst>
        </pc:picChg>
        <pc:picChg chg="add del mod">
          <ac:chgData name="Erin Huckins" userId="209dc33154f193a3" providerId="LiveId" clId="{C6D2DC7C-64BC-47FA-821F-2DE5A1FD1776}" dt="2022-03-28T20:04:12.457" v="3257"/>
          <ac:picMkLst>
            <pc:docMk/>
            <pc:sldMk cId="1421028564" sldId="264"/>
            <ac:picMk id="19" creationId="{5C4B35F4-A4A3-4C19-8992-B19CC8980900}"/>
          </ac:picMkLst>
        </pc:picChg>
        <pc:picChg chg="add del mod">
          <ac:chgData name="Erin Huckins" userId="209dc33154f193a3" providerId="LiveId" clId="{C6D2DC7C-64BC-47FA-821F-2DE5A1FD1776}" dt="2022-03-28T20:10:23.777" v="3265"/>
          <ac:picMkLst>
            <pc:docMk/>
            <pc:sldMk cId="1421028564" sldId="264"/>
            <ac:picMk id="20" creationId="{525187F9-AEAD-4AEF-A762-3C5F971A9E18}"/>
          </ac:picMkLst>
        </pc:picChg>
        <pc:picChg chg="add mod">
          <ac:chgData name="Erin Huckins" userId="209dc33154f193a3" providerId="LiveId" clId="{C6D2DC7C-64BC-47FA-821F-2DE5A1FD1776}" dt="2022-03-28T20:11:39.826" v="3269"/>
          <ac:picMkLst>
            <pc:docMk/>
            <pc:sldMk cId="1421028564" sldId="264"/>
            <ac:picMk id="22" creationId="{4CFF4762-3DD3-4B53-A80C-B9F2E25CF105}"/>
          </ac:picMkLst>
        </pc:picChg>
      </pc:sldChg>
      <pc:sldChg chg="modSp new mod modTransition">
        <pc:chgData name="Erin Huckins" userId="209dc33154f193a3" providerId="LiveId" clId="{C6D2DC7C-64BC-47FA-821F-2DE5A1FD1776}" dt="2022-03-28T20:06:10.530" v="3259"/>
        <pc:sldMkLst>
          <pc:docMk/>
          <pc:sldMk cId="960562314" sldId="265"/>
        </pc:sldMkLst>
        <pc:spChg chg="mod">
          <ac:chgData name="Erin Huckins" userId="209dc33154f193a3" providerId="LiveId" clId="{C6D2DC7C-64BC-47FA-821F-2DE5A1FD1776}" dt="2022-03-28T17:03:14.900" v="3195" actId="20577"/>
          <ac:spMkLst>
            <pc:docMk/>
            <pc:sldMk cId="960562314" sldId="265"/>
            <ac:spMk id="2" creationId="{571AAE3F-3BA5-404E-84BA-C990CF1C4B6F}"/>
          </ac:spMkLst>
        </pc:spChg>
        <pc:spChg chg="mod">
          <ac:chgData name="Erin Huckins" userId="209dc33154f193a3" providerId="LiveId" clId="{C6D2DC7C-64BC-47FA-821F-2DE5A1FD1776}" dt="2022-03-28T17:34:13.789" v="3233" actId="2711"/>
          <ac:spMkLst>
            <pc:docMk/>
            <pc:sldMk cId="960562314" sldId="265"/>
            <ac:spMk id="3" creationId="{1072A464-9F9A-48E5-85AE-91E2146EF92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EBBB30-9B89-4279-AD9C-7ADC5EC37359}" type="datetimeFigureOut">
              <a:rPr lang="en-US" smtClean="0"/>
              <a:t>3/28/2022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5B6B8F-D78C-43DA-92F7-1170FE20AE10}" type="slidenum">
              <a:rPr lang="en-US" smtClean="0"/>
              <a:t>‹#›</a:t>
            </a:fld>
            <a:endParaRPr lang="en-US"/>
          </a:p>
        </p:txBody>
      </p:sp>
    </p:spTree>
    <p:extLst>
      <p:ext uri="{BB962C8B-B14F-4D97-AF65-F5344CB8AC3E}">
        <p14:creationId xmlns:p14="http://schemas.microsoft.com/office/powerpoint/2010/main" val="2399332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Growing an annual crop from seed in a single growing season may not be feasible in many locations, especially in areas with late spring and/or early fall freezes. Using transplants to enable commercial-scale production of annual vegetable crops in a single season is a common practice to increase plants' quality, uniformity, and growth rates. Although not all specialty crops are suitable for transplanting, several annual vegetables such as eggplant, kale, broccoli, onion, bell pepper, and tomato can be grown from transplant stock. </a:t>
            </a:r>
          </a:p>
          <a:p>
            <a:endParaRPr lang="en-US" sz="1800" dirty="0">
              <a:effectLst/>
              <a:latin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Transplant production is likely to become more important as demand for locally grown food increases since it could enable small and mid-size farms to produce and harvest more uniform produce. However, both supply and quality of transplants may be inadequate to support expansion of local production, and questions remain about fertility requirements for best quality seedlings and transplants.</a:t>
            </a:r>
            <a:endParaRPr lang="en-US" dirty="0"/>
          </a:p>
        </p:txBody>
      </p:sp>
      <p:sp>
        <p:nvSpPr>
          <p:cNvPr id="4" name="Slide Number Placeholder 3"/>
          <p:cNvSpPr>
            <a:spLocks noGrp="1"/>
          </p:cNvSpPr>
          <p:nvPr>
            <p:ph type="sldNum" sz="quarter" idx="5"/>
          </p:nvPr>
        </p:nvSpPr>
        <p:spPr/>
        <p:txBody>
          <a:bodyPr/>
          <a:lstStyle/>
          <a:p>
            <a:fld id="{8D5B6B8F-D78C-43DA-92F7-1170FE20AE10}" type="slidenum">
              <a:rPr lang="en-US" smtClean="0"/>
              <a:t>2</a:t>
            </a:fld>
            <a:endParaRPr lang="en-US"/>
          </a:p>
        </p:txBody>
      </p:sp>
    </p:spTree>
    <p:extLst>
      <p:ext uri="{BB962C8B-B14F-4D97-AF65-F5344CB8AC3E}">
        <p14:creationId xmlns:p14="http://schemas.microsoft.com/office/powerpoint/2010/main" val="129283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My overall research objective is to address a common problem encountered by small-scale commercial farmers that could lead to increased quality and quantity of vegetable crops for local production. Based on data for production area and crop yields in Iowa and informal interviews with Master Gardeners in central Iowa and personnel associated with two small-scale growing operations in the Des Moines area, I chose to examine production of organic tomato transplants with different fertilizer applications. Tomatoes are a commonly grown crop and are also among those that may have least environmental impact when grown locally at a small to medium-sized commercial scale.</a:t>
            </a:r>
            <a:endParaRPr lang="en-US" dirty="0"/>
          </a:p>
        </p:txBody>
      </p:sp>
      <p:sp>
        <p:nvSpPr>
          <p:cNvPr id="4" name="Slide Number Placeholder 3"/>
          <p:cNvSpPr>
            <a:spLocks noGrp="1"/>
          </p:cNvSpPr>
          <p:nvPr>
            <p:ph type="sldNum" sz="quarter" idx="5"/>
          </p:nvPr>
        </p:nvSpPr>
        <p:spPr/>
        <p:txBody>
          <a:bodyPr/>
          <a:lstStyle/>
          <a:p>
            <a:fld id="{8D5B6B8F-D78C-43DA-92F7-1170FE20AE10}" type="slidenum">
              <a:rPr lang="en-US" smtClean="0"/>
              <a:t>3</a:t>
            </a:fld>
            <a:endParaRPr lang="en-US"/>
          </a:p>
        </p:txBody>
      </p:sp>
    </p:spTree>
    <p:extLst>
      <p:ext uri="{BB962C8B-B14F-4D97-AF65-F5344CB8AC3E}">
        <p14:creationId xmlns:p14="http://schemas.microsoft.com/office/powerpoint/2010/main" val="3032193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To study the effect of organic fertilizers on tomato transplant crop growth, I examined additions of organic bone meal, blood meal, feather meal, and fish emulsion to a standard organic media (‘</a:t>
            </a:r>
            <a:r>
              <a:rPr lang="en-US" sz="1800" i="1" dirty="0">
                <a:effectLst/>
                <a:latin typeface="Times New Roman" panose="02020603050405020304" pitchFamily="18" charset="0"/>
                <a:ea typeface="Times New Roman" panose="02020603050405020304" pitchFamily="18" charset="0"/>
              </a:rPr>
              <a:t>Beautiful Land</a:t>
            </a:r>
            <a:r>
              <a:rPr lang="en-US" sz="1800" dirty="0">
                <a:effectLst/>
                <a:latin typeface="Times New Roman" panose="02020603050405020304" pitchFamily="18" charset="0"/>
                <a:ea typeface="Times New Roman" panose="02020603050405020304" pitchFamily="18" charset="0"/>
              </a:rPr>
              <a:t>’) mix for plants grown under uniform temperature, relative humidity and light conditions in a greenhouse. A preliminary trial was conducted, and we tested one replication of four rates of each dry fertilizer: 2-4-8-16 tbsp/gal of media. Plants were grown for 10 days to ascertain adequate germination as a trial before establishing the full experiment.</a:t>
            </a:r>
          </a:p>
          <a:p>
            <a:endParaRPr lang="en-US" sz="1800" dirty="0">
              <a:effectLst/>
              <a:latin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Based on the preliminary trial, I tested dry fertilizer applied at rates of two Tbsp/gal of media and 4 Tbsp/gal of media. Two rates of fish emulsion application were used, at one ounce per gallon of water applied and at 2 ounces per gallon of water. Each treatment included 100 plants arranged in 25-cell transplant trays, and all plant material was placed in a random arrangement on growing benches in a single greenhouse bay.</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The experimental units for this study were groups of four plants in the center of each 25-cell transplant tray.</a:t>
            </a:r>
          </a:p>
          <a:p>
            <a:endParaRPr lang="en-US" dirty="0"/>
          </a:p>
        </p:txBody>
      </p:sp>
      <p:sp>
        <p:nvSpPr>
          <p:cNvPr id="4" name="Slide Number Placeholder 3"/>
          <p:cNvSpPr>
            <a:spLocks noGrp="1"/>
          </p:cNvSpPr>
          <p:nvPr>
            <p:ph type="sldNum" sz="quarter" idx="5"/>
          </p:nvPr>
        </p:nvSpPr>
        <p:spPr/>
        <p:txBody>
          <a:bodyPr/>
          <a:lstStyle/>
          <a:p>
            <a:fld id="{8D5B6B8F-D78C-43DA-92F7-1170FE20AE10}" type="slidenum">
              <a:rPr lang="en-US" smtClean="0"/>
              <a:t>4</a:t>
            </a:fld>
            <a:endParaRPr lang="en-US"/>
          </a:p>
        </p:txBody>
      </p:sp>
    </p:spTree>
    <p:extLst>
      <p:ext uri="{BB962C8B-B14F-4D97-AF65-F5344CB8AC3E}">
        <p14:creationId xmlns:p14="http://schemas.microsoft.com/office/powerpoint/2010/main" val="2444657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I measured and recorded individual plant height, stem diameter, and Soil Plant Analysis Development (SPAD) meter readings at weeks four, five, and six after seeding. At the end of the transplant production period, I recently conducted destructive sampling with the four experimental unit plants per treatment. This included root washing, plant drying and data collection with </a:t>
            </a:r>
            <a:r>
              <a:rPr lang="en-US" sz="1800" dirty="0" err="1">
                <a:effectLst/>
                <a:latin typeface="Times New Roman" panose="02020603050405020304" pitchFamily="18" charset="0"/>
                <a:ea typeface="Times New Roman" panose="02020603050405020304" pitchFamily="18" charset="0"/>
              </a:rPr>
              <a:t>WinRHIZO</a:t>
            </a:r>
            <a:r>
              <a:rPr lang="en-US" sz="1800" dirty="0">
                <a:effectLst/>
                <a:latin typeface="Times New Roman" panose="02020603050405020304" pitchFamily="18" charset="0"/>
                <a:ea typeface="Times New Roman" panose="02020603050405020304" pitchFamily="18" charset="0"/>
              </a:rPr>
              <a:t> root scanning software.</a:t>
            </a:r>
            <a:endParaRPr lang="en-US" dirty="0"/>
          </a:p>
        </p:txBody>
      </p:sp>
      <p:sp>
        <p:nvSpPr>
          <p:cNvPr id="4" name="Slide Number Placeholder 3"/>
          <p:cNvSpPr>
            <a:spLocks noGrp="1"/>
          </p:cNvSpPr>
          <p:nvPr>
            <p:ph type="sldNum" sz="quarter" idx="5"/>
          </p:nvPr>
        </p:nvSpPr>
        <p:spPr/>
        <p:txBody>
          <a:bodyPr/>
          <a:lstStyle/>
          <a:p>
            <a:fld id="{8D5B6B8F-D78C-43DA-92F7-1170FE20AE10}" type="slidenum">
              <a:rPr lang="en-US" smtClean="0"/>
              <a:t>5</a:t>
            </a:fld>
            <a:endParaRPr lang="en-US"/>
          </a:p>
        </p:txBody>
      </p:sp>
    </p:spTree>
    <p:extLst>
      <p:ext uri="{BB962C8B-B14F-4D97-AF65-F5344CB8AC3E}">
        <p14:creationId xmlns:p14="http://schemas.microsoft.com/office/powerpoint/2010/main" val="1038906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start to finish look at the seedling growth from sprouting to right before deconstructive sampling.</a:t>
            </a:r>
          </a:p>
        </p:txBody>
      </p:sp>
      <p:sp>
        <p:nvSpPr>
          <p:cNvPr id="4" name="Slide Number Placeholder 3"/>
          <p:cNvSpPr>
            <a:spLocks noGrp="1"/>
          </p:cNvSpPr>
          <p:nvPr>
            <p:ph type="sldNum" sz="quarter" idx="5"/>
          </p:nvPr>
        </p:nvSpPr>
        <p:spPr/>
        <p:txBody>
          <a:bodyPr/>
          <a:lstStyle/>
          <a:p>
            <a:fld id="{8D5B6B8F-D78C-43DA-92F7-1170FE20AE10}" type="slidenum">
              <a:rPr lang="en-US" smtClean="0"/>
              <a:t>6</a:t>
            </a:fld>
            <a:endParaRPr lang="en-US"/>
          </a:p>
        </p:txBody>
      </p:sp>
    </p:spTree>
    <p:extLst>
      <p:ext uri="{BB962C8B-B14F-4D97-AF65-F5344CB8AC3E}">
        <p14:creationId xmlns:p14="http://schemas.microsoft.com/office/powerpoint/2010/main" val="620854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I expect that plants grown with fish emulsion will have a higher nutrient content than those grown with dry solid fertilizer, with highest nutrient content corresponding to the high rate of fish emulsion and lowest nutrient content for one of the low rates of dry solid fertilizer application. High rates of dry solid fertilizer may hinder plant growth. Plants that receive recommended rates of dry solid fertilizer and fish emulsion will perform well based on consideration of all plant measurements. Root to shoot ratios will likely be smaller for higher rates of fertilizers applied (dry solid and liquid fish emulsion), and larger for lower rates of fertilizer.</a:t>
            </a:r>
            <a:endParaRPr lang="en-US" sz="18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D5B6B8F-D78C-43DA-92F7-1170FE20AE10}" type="slidenum">
              <a:rPr lang="en-US" smtClean="0"/>
              <a:t>7</a:t>
            </a:fld>
            <a:endParaRPr lang="en-US"/>
          </a:p>
        </p:txBody>
      </p:sp>
    </p:spTree>
    <p:extLst>
      <p:ext uri="{BB962C8B-B14F-4D97-AF65-F5344CB8AC3E}">
        <p14:creationId xmlns:p14="http://schemas.microsoft.com/office/powerpoint/2010/main" val="2828984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611F4-6692-44BA-96B1-F95541C7EE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F81322-A71A-4F22-9AED-6A141DD4A6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B2F0CB-2B46-489A-9D64-A248D350ABB2}"/>
              </a:ext>
            </a:extLst>
          </p:cNvPr>
          <p:cNvSpPr>
            <a:spLocks noGrp="1"/>
          </p:cNvSpPr>
          <p:nvPr>
            <p:ph type="dt" sz="half" idx="10"/>
          </p:nvPr>
        </p:nvSpPr>
        <p:spPr/>
        <p:txBody>
          <a:bodyPr/>
          <a:lstStyle/>
          <a:p>
            <a:fld id="{2A73430D-7911-4620-A86D-0E46AFC57E34}" type="datetimeFigureOut">
              <a:rPr lang="en-US" smtClean="0"/>
              <a:t>3/28/2022</a:t>
            </a:fld>
            <a:endParaRPr lang="en-US"/>
          </a:p>
        </p:txBody>
      </p:sp>
      <p:sp>
        <p:nvSpPr>
          <p:cNvPr id="5" name="Footer Placeholder 4">
            <a:extLst>
              <a:ext uri="{FF2B5EF4-FFF2-40B4-BE49-F238E27FC236}">
                <a16:creationId xmlns:a16="http://schemas.microsoft.com/office/drawing/2014/main" id="{816784D6-5186-4D5A-9F72-EC0C2F2B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EE8F10-95C6-4A42-A191-77791DEAFB2A}"/>
              </a:ext>
            </a:extLst>
          </p:cNvPr>
          <p:cNvSpPr>
            <a:spLocks noGrp="1"/>
          </p:cNvSpPr>
          <p:nvPr>
            <p:ph type="sldNum" sz="quarter" idx="12"/>
          </p:nvPr>
        </p:nvSpPr>
        <p:spPr/>
        <p:txBody>
          <a:bodyPr/>
          <a:lstStyle/>
          <a:p>
            <a:fld id="{6FA70773-FBE6-41AB-B7A9-6EB418768E84}" type="slidenum">
              <a:rPr lang="en-US" smtClean="0"/>
              <a:t>‹#›</a:t>
            </a:fld>
            <a:endParaRPr lang="en-US"/>
          </a:p>
        </p:txBody>
      </p:sp>
    </p:spTree>
    <p:extLst>
      <p:ext uri="{BB962C8B-B14F-4D97-AF65-F5344CB8AC3E}">
        <p14:creationId xmlns:p14="http://schemas.microsoft.com/office/powerpoint/2010/main" val="1005466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80755-9A22-4939-AD02-46B30950C5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040F1F-FEE9-470D-BD8A-B85D719B4B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938C94-DDAC-4331-8DDE-E8776AE0A105}"/>
              </a:ext>
            </a:extLst>
          </p:cNvPr>
          <p:cNvSpPr>
            <a:spLocks noGrp="1"/>
          </p:cNvSpPr>
          <p:nvPr>
            <p:ph type="dt" sz="half" idx="10"/>
          </p:nvPr>
        </p:nvSpPr>
        <p:spPr/>
        <p:txBody>
          <a:bodyPr/>
          <a:lstStyle/>
          <a:p>
            <a:fld id="{2A73430D-7911-4620-A86D-0E46AFC57E34}" type="datetimeFigureOut">
              <a:rPr lang="en-US" smtClean="0"/>
              <a:t>3/28/2022</a:t>
            </a:fld>
            <a:endParaRPr lang="en-US"/>
          </a:p>
        </p:txBody>
      </p:sp>
      <p:sp>
        <p:nvSpPr>
          <p:cNvPr id="5" name="Footer Placeholder 4">
            <a:extLst>
              <a:ext uri="{FF2B5EF4-FFF2-40B4-BE49-F238E27FC236}">
                <a16:creationId xmlns:a16="http://schemas.microsoft.com/office/drawing/2014/main" id="{61D3B6F9-0527-464B-ADF7-051E1F714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C5ED0C-095C-424D-B382-051DD24F3332}"/>
              </a:ext>
            </a:extLst>
          </p:cNvPr>
          <p:cNvSpPr>
            <a:spLocks noGrp="1"/>
          </p:cNvSpPr>
          <p:nvPr>
            <p:ph type="sldNum" sz="quarter" idx="12"/>
          </p:nvPr>
        </p:nvSpPr>
        <p:spPr/>
        <p:txBody>
          <a:bodyPr/>
          <a:lstStyle/>
          <a:p>
            <a:fld id="{6FA70773-FBE6-41AB-B7A9-6EB418768E84}" type="slidenum">
              <a:rPr lang="en-US" smtClean="0"/>
              <a:t>‹#›</a:t>
            </a:fld>
            <a:endParaRPr lang="en-US"/>
          </a:p>
        </p:txBody>
      </p:sp>
    </p:spTree>
    <p:extLst>
      <p:ext uri="{BB962C8B-B14F-4D97-AF65-F5344CB8AC3E}">
        <p14:creationId xmlns:p14="http://schemas.microsoft.com/office/powerpoint/2010/main" val="3697898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928507-5DD4-4533-B39B-DAADDFF886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8A82C3-4888-4BFC-A7C3-69E963E0D6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DD93A-293E-4535-A611-4B989D2BA7C8}"/>
              </a:ext>
            </a:extLst>
          </p:cNvPr>
          <p:cNvSpPr>
            <a:spLocks noGrp="1"/>
          </p:cNvSpPr>
          <p:nvPr>
            <p:ph type="dt" sz="half" idx="10"/>
          </p:nvPr>
        </p:nvSpPr>
        <p:spPr/>
        <p:txBody>
          <a:bodyPr/>
          <a:lstStyle/>
          <a:p>
            <a:fld id="{2A73430D-7911-4620-A86D-0E46AFC57E34}" type="datetimeFigureOut">
              <a:rPr lang="en-US" smtClean="0"/>
              <a:t>3/28/2022</a:t>
            </a:fld>
            <a:endParaRPr lang="en-US"/>
          </a:p>
        </p:txBody>
      </p:sp>
      <p:sp>
        <p:nvSpPr>
          <p:cNvPr id="5" name="Footer Placeholder 4">
            <a:extLst>
              <a:ext uri="{FF2B5EF4-FFF2-40B4-BE49-F238E27FC236}">
                <a16:creationId xmlns:a16="http://schemas.microsoft.com/office/drawing/2014/main" id="{B4394A96-4D04-4E50-9DB3-FB680EC0A1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0D848B-63B0-41C9-AA4A-E4200511CB78}"/>
              </a:ext>
            </a:extLst>
          </p:cNvPr>
          <p:cNvSpPr>
            <a:spLocks noGrp="1"/>
          </p:cNvSpPr>
          <p:nvPr>
            <p:ph type="sldNum" sz="quarter" idx="12"/>
          </p:nvPr>
        </p:nvSpPr>
        <p:spPr/>
        <p:txBody>
          <a:bodyPr/>
          <a:lstStyle/>
          <a:p>
            <a:fld id="{6FA70773-FBE6-41AB-B7A9-6EB418768E84}" type="slidenum">
              <a:rPr lang="en-US" smtClean="0"/>
              <a:t>‹#›</a:t>
            </a:fld>
            <a:endParaRPr lang="en-US"/>
          </a:p>
        </p:txBody>
      </p:sp>
    </p:spTree>
    <p:extLst>
      <p:ext uri="{BB962C8B-B14F-4D97-AF65-F5344CB8AC3E}">
        <p14:creationId xmlns:p14="http://schemas.microsoft.com/office/powerpoint/2010/main" val="3585608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9361-87B2-44CE-A3A4-7D54C8C43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8A453A-EFF7-42B3-92F4-198DFCC322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C6AA2-C363-4A89-80F4-9C7EAF1D3CEE}"/>
              </a:ext>
            </a:extLst>
          </p:cNvPr>
          <p:cNvSpPr>
            <a:spLocks noGrp="1"/>
          </p:cNvSpPr>
          <p:nvPr>
            <p:ph type="dt" sz="half" idx="10"/>
          </p:nvPr>
        </p:nvSpPr>
        <p:spPr/>
        <p:txBody>
          <a:bodyPr/>
          <a:lstStyle/>
          <a:p>
            <a:fld id="{2A73430D-7911-4620-A86D-0E46AFC57E34}" type="datetimeFigureOut">
              <a:rPr lang="en-US" smtClean="0"/>
              <a:t>3/28/2022</a:t>
            </a:fld>
            <a:endParaRPr lang="en-US"/>
          </a:p>
        </p:txBody>
      </p:sp>
      <p:sp>
        <p:nvSpPr>
          <p:cNvPr id="5" name="Footer Placeholder 4">
            <a:extLst>
              <a:ext uri="{FF2B5EF4-FFF2-40B4-BE49-F238E27FC236}">
                <a16:creationId xmlns:a16="http://schemas.microsoft.com/office/drawing/2014/main" id="{3C7CCCDD-8F41-4259-9F97-A71BDBDFB1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623CC-670A-4C36-A395-39A7BB26C9FA}"/>
              </a:ext>
            </a:extLst>
          </p:cNvPr>
          <p:cNvSpPr>
            <a:spLocks noGrp="1"/>
          </p:cNvSpPr>
          <p:nvPr>
            <p:ph type="sldNum" sz="quarter" idx="12"/>
          </p:nvPr>
        </p:nvSpPr>
        <p:spPr/>
        <p:txBody>
          <a:bodyPr/>
          <a:lstStyle/>
          <a:p>
            <a:fld id="{6FA70773-FBE6-41AB-B7A9-6EB418768E84}" type="slidenum">
              <a:rPr lang="en-US" smtClean="0"/>
              <a:t>‹#›</a:t>
            </a:fld>
            <a:endParaRPr lang="en-US"/>
          </a:p>
        </p:txBody>
      </p:sp>
    </p:spTree>
    <p:extLst>
      <p:ext uri="{BB962C8B-B14F-4D97-AF65-F5344CB8AC3E}">
        <p14:creationId xmlns:p14="http://schemas.microsoft.com/office/powerpoint/2010/main" val="582609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28C95-0C09-41DA-BE71-C70B4B6250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B5FF86-8FBD-49EF-9047-C3F9D82192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EB967E-7D30-4265-8701-F026DB914777}"/>
              </a:ext>
            </a:extLst>
          </p:cNvPr>
          <p:cNvSpPr>
            <a:spLocks noGrp="1"/>
          </p:cNvSpPr>
          <p:nvPr>
            <p:ph type="dt" sz="half" idx="10"/>
          </p:nvPr>
        </p:nvSpPr>
        <p:spPr/>
        <p:txBody>
          <a:bodyPr/>
          <a:lstStyle/>
          <a:p>
            <a:fld id="{2A73430D-7911-4620-A86D-0E46AFC57E34}" type="datetimeFigureOut">
              <a:rPr lang="en-US" smtClean="0"/>
              <a:t>3/28/2022</a:t>
            </a:fld>
            <a:endParaRPr lang="en-US"/>
          </a:p>
        </p:txBody>
      </p:sp>
      <p:sp>
        <p:nvSpPr>
          <p:cNvPr id="5" name="Footer Placeholder 4">
            <a:extLst>
              <a:ext uri="{FF2B5EF4-FFF2-40B4-BE49-F238E27FC236}">
                <a16:creationId xmlns:a16="http://schemas.microsoft.com/office/drawing/2014/main" id="{D874D4F4-7848-4025-AF6D-C59443FA78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4A266F-8F0D-45CA-A4A7-2FCCB898D02A}"/>
              </a:ext>
            </a:extLst>
          </p:cNvPr>
          <p:cNvSpPr>
            <a:spLocks noGrp="1"/>
          </p:cNvSpPr>
          <p:nvPr>
            <p:ph type="sldNum" sz="quarter" idx="12"/>
          </p:nvPr>
        </p:nvSpPr>
        <p:spPr/>
        <p:txBody>
          <a:bodyPr/>
          <a:lstStyle/>
          <a:p>
            <a:fld id="{6FA70773-FBE6-41AB-B7A9-6EB418768E84}" type="slidenum">
              <a:rPr lang="en-US" smtClean="0"/>
              <a:t>‹#›</a:t>
            </a:fld>
            <a:endParaRPr lang="en-US"/>
          </a:p>
        </p:txBody>
      </p:sp>
    </p:spTree>
    <p:extLst>
      <p:ext uri="{BB962C8B-B14F-4D97-AF65-F5344CB8AC3E}">
        <p14:creationId xmlns:p14="http://schemas.microsoft.com/office/powerpoint/2010/main" val="874418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C2DA5-E6FD-4768-B29D-AFBA8545A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765E81-C4EE-433C-820F-C969EA0969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E3CCC7-DB8C-4FB6-8322-D5626A3E5D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B35E63-9C56-4118-85D1-68D12135974B}"/>
              </a:ext>
            </a:extLst>
          </p:cNvPr>
          <p:cNvSpPr>
            <a:spLocks noGrp="1"/>
          </p:cNvSpPr>
          <p:nvPr>
            <p:ph type="dt" sz="half" idx="10"/>
          </p:nvPr>
        </p:nvSpPr>
        <p:spPr/>
        <p:txBody>
          <a:bodyPr/>
          <a:lstStyle/>
          <a:p>
            <a:fld id="{2A73430D-7911-4620-A86D-0E46AFC57E34}" type="datetimeFigureOut">
              <a:rPr lang="en-US" smtClean="0"/>
              <a:t>3/28/2022</a:t>
            </a:fld>
            <a:endParaRPr lang="en-US"/>
          </a:p>
        </p:txBody>
      </p:sp>
      <p:sp>
        <p:nvSpPr>
          <p:cNvPr id="6" name="Footer Placeholder 5">
            <a:extLst>
              <a:ext uri="{FF2B5EF4-FFF2-40B4-BE49-F238E27FC236}">
                <a16:creationId xmlns:a16="http://schemas.microsoft.com/office/drawing/2014/main" id="{EB8A7A8E-96BB-47CA-A148-E8F2670A98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C4394E-C688-4FE5-AC2F-35DFE7F2F6C6}"/>
              </a:ext>
            </a:extLst>
          </p:cNvPr>
          <p:cNvSpPr>
            <a:spLocks noGrp="1"/>
          </p:cNvSpPr>
          <p:nvPr>
            <p:ph type="sldNum" sz="quarter" idx="12"/>
          </p:nvPr>
        </p:nvSpPr>
        <p:spPr/>
        <p:txBody>
          <a:bodyPr/>
          <a:lstStyle/>
          <a:p>
            <a:fld id="{6FA70773-FBE6-41AB-B7A9-6EB418768E84}" type="slidenum">
              <a:rPr lang="en-US" smtClean="0"/>
              <a:t>‹#›</a:t>
            </a:fld>
            <a:endParaRPr lang="en-US"/>
          </a:p>
        </p:txBody>
      </p:sp>
    </p:spTree>
    <p:extLst>
      <p:ext uri="{BB962C8B-B14F-4D97-AF65-F5344CB8AC3E}">
        <p14:creationId xmlns:p14="http://schemas.microsoft.com/office/powerpoint/2010/main" val="559677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899EF-5F67-4CAC-8E0D-6BE51B9431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13D33C-04CB-4DB2-A0EA-3C03BA07C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124E25-4F74-4E49-B4C9-A480BD862C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6AB276-653B-41AF-A86C-417FA9C8AC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3C968C-D225-4C94-9935-1B5B196781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CFA5A8-4D85-4B1C-9EB0-1B49B70771F8}"/>
              </a:ext>
            </a:extLst>
          </p:cNvPr>
          <p:cNvSpPr>
            <a:spLocks noGrp="1"/>
          </p:cNvSpPr>
          <p:nvPr>
            <p:ph type="dt" sz="half" idx="10"/>
          </p:nvPr>
        </p:nvSpPr>
        <p:spPr/>
        <p:txBody>
          <a:bodyPr/>
          <a:lstStyle/>
          <a:p>
            <a:fld id="{2A73430D-7911-4620-A86D-0E46AFC57E34}" type="datetimeFigureOut">
              <a:rPr lang="en-US" smtClean="0"/>
              <a:t>3/28/2022</a:t>
            </a:fld>
            <a:endParaRPr lang="en-US"/>
          </a:p>
        </p:txBody>
      </p:sp>
      <p:sp>
        <p:nvSpPr>
          <p:cNvPr id="8" name="Footer Placeholder 7">
            <a:extLst>
              <a:ext uri="{FF2B5EF4-FFF2-40B4-BE49-F238E27FC236}">
                <a16:creationId xmlns:a16="http://schemas.microsoft.com/office/drawing/2014/main" id="{DEFD907B-B22C-442C-A329-430F27FB66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AE65A3-5E8F-400C-876C-8A981086BF54}"/>
              </a:ext>
            </a:extLst>
          </p:cNvPr>
          <p:cNvSpPr>
            <a:spLocks noGrp="1"/>
          </p:cNvSpPr>
          <p:nvPr>
            <p:ph type="sldNum" sz="quarter" idx="12"/>
          </p:nvPr>
        </p:nvSpPr>
        <p:spPr/>
        <p:txBody>
          <a:bodyPr/>
          <a:lstStyle/>
          <a:p>
            <a:fld id="{6FA70773-FBE6-41AB-B7A9-6EB418768E84}" type="slidenum">
              <a:rPr lang="en-US" smtClean="0"/>
              <a:t>‹#›</a:t>
            </a:fld>
            <a:endParaRPr lang="en-US"/>
          </a:p>
        </p:txBody>
      </p:sp>
    </p:spTree>
    <p:extLst>
      <p:ext uri="{BB962C8B-B14F-4D97-AF65-F5344CB8AC3E}">
        <p14:creationId xmlns:p14="http://schemas.microsoft.com/office/powerpoint/2010/main" val="1844102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21073-98A3-4FC2-8786-2A57D2ED07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9E00A1-5AF3-4151-9DB9-D044B82017CC}"/>
              </a:ext>
            </a:extLst>
          </p:cNvPr>
          <p:cNvSpPr>
            <a:spLocks noGrp="1"/>
          </p:cNvSpPr>
          <p:nvPr>
            <p:ph type="dt" sz="half" idx="10"/>
          </p:nvPr>
        </p:nvSpPr>
        <p:spPr/>
        <p:txBody>
          <a:bodyPr/>
          <a:lstStyle/>
          <a:p>
            <a:fld id="{2A73430D-7911-4620-A86D-0E46AFC57E34}" type="datetimeFigureOut">
              <a:rPr lang="en-US" smtClean="0"/>
              <a:t>3/28/2022</a:t>
            </a:fld>
            <a:endParaRPr lang="en-US"/>
          </a:p>
        </p:txBody>
      </p:sp>
      <p:sp>
        <p:nvSpPr>
          <p:cNvPr id="4" name="Footer Placeholder 3">
            <a:extLst>
              <a:ext uri="{FF2B5EF4-FFF2-40B4-BE49-F238E27FC236}">
                <a16:creationId xmlns:a16="http://schemas.microsoft.com/office/drawing/2014/main" id="{10973FD7-8EC3-418D-A463-FE0D4B4A42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0CD2BE-CF4F-41AF-A1FC-4C9079FE9C14}"/>
              </a:ext>
            </a:extLst>
          </p:cNvPr>
          <p:cNvSpPr>
            <a:spLocks noGrp="1"/>
          </p:cNvSpPr>
          <p:nvPr>
            <p:ph type="sldNum" sz="quarter" idx="12"/>
          </p:nvPr>
        </p:nvSpPr>
        <p:spPr/>
        <p:txBody>
          <a:bodyPr/>
          <a:lstStyle/>
          <a:p>
            <a:fld id="{6FA70773-FBE6-41AB-B7A9-6EB418768E84}" type="slidenum">
              <a:rPr lang="en-US" smtClean="0"/>
              <a:t>‹#›</a:t>
            </a:fld>
            <a:endParaRPr lang="en-US"/>
          </a:p>
        </p:txBody>
      </p:sp>
    </p:spTree>
    <p:extLst>
      <p:ext uri="{BB962C8B-B14F-4D97-AF65-F5344CB8AC3E}">
        <p14:creationId xmlns:p14="http://schemas.microsoft.com/office/powerpoint/2010/main" val="128983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25B93-A663-42BF-A546-15BBD69F743A}"/>
              </a:ext>
            </a:extLst>
          </p:cNvPr>
          <p:cNvSpPr>
            <a:spLocks noGrp="1"/>
          </p:cNvSpPr>
          <p:nvPr>
            <p:ph type="dt" sz="half" idx="10"/>
          </p:nvPr>
        </p:nvSpPr>
        <p:spPr/>
        <p:txBody>
          <a:bodyPr/>
          <a:lstStyle/>
          <a:p>
            <a:fld id="{2A73430D-7911-4620-A86D-0E46AFC57E34}" type="datetimeFigureOut">
              <a:rPr lang="en-US" smtClean="0"/>
              <a:t>3/28/2022</a:t>
            </a:fld>
            <a:endParaRPr lang="en-US"/>
          </a:p>
        </p:txBody>
      </p:sp>
      <p:sp>
        <p:nvSpPr>
          <p:cNvPr id="3" name="Footer Placeholder 2">
            <a:extLst>
              <a:ext uri="{FF2B5EF4-FFF2-40B4-BE49-F238E27FC236}">
                <a16:creationId xmlns:a16="http://schemas.microsoft.com/office/drawing/2014/main" id="{DC98D476-0C12-43B1-8521-E0DCE8B422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B6EF67-5284-468C-BDD9-4BB7E7E023A1}"/>
              </a:ext>
            </a:extLst>
          </p:cNvPr>
          <p:cNvSpPr>
            <a:spLocks noGrp="1"/>
          </p:cNvSpPr>
          <p:nvPr>
            <p:ph type="sldNum" sz="quarter" idx="12"/>
          </p:nvPr>
        </p:nvSpPr>
        <p:spPr/>
        <p:txBody>
          <a:bodyPr/>
          <a:lstStyle/>
          <a:p>
            <a:fld id="{6FA70773-FBE6-41AB-B7A9-6EB418768E84}" type="slidenum">
              <a:rPr lang="en-US" smtClean="0"/>
              <a:t>‹#›</a:t>
            </a:fld>
            <a:endParaRPr lang="en-US"/>
          </a:p>
        </p:txBody>
      </p:sp>
    </p:spTree>
    <p:extLst>
      <p:ext uri="{BB962C8B-B14F-4D97-AF65-F5344CB8AC3E}">
        <p14:creationId xmlns:p14="http://schemas.microsoft.com/office/powerpoint/2010/main" val="3681153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FA1C-0DBC-43C4-BFF1-DBB819CE33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2F97B2-4376-4E1C-92C3-5C210C66E6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1D281A-05CD-48FF-941C-6C74D37D4A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375F15-93FE-47CF-BAF9-C58D398E4AE9}"/>
              </a:ext>
            </a:extLst>
          </p:cNvPr>
          <p:cNvSpPr>
            <a:spLocks noGrp="1"/>
          </p:cNvSpPr>
          <p:nvPr>
            <p:ph type="dt" sz="half" idx="10"/>
          </p:nvPr>
        </p:nvSpPr>
        <p:spPr/>
        <p:txBody>
          <a:bodyPr/>
          <a:lstStyle/>
          <a:p>
            <a:fld id="{2A73430D-7911-4620-A86D-0E46AFC57E34}" type="datetimeFigureOut">
              <a:rPr lang="en-US" smtClean="0"/>
              <a:t>3/28/2022</a:t>
            </a:fld>
            <a:endParaRPr lang="en-US"/>
          </a:p>
        </p:txBody>
      </p:sp>
      <p:sp>
        <p:nvSpPr>
          <p:cNvPr id="6" name="Footer Placeholder 5">
            <a:extLst>
              <a:ext uri="{FF2B5EF4-FFF2-40B4-BE49-F238E27FC236}">
                <a16:creationId xmlns:a16="http://schemas.microsoft.com/office/drawing/2014/main" id="{B629669A-5994-4060-AB15-49AA9BC77F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B6FD5E-CE80-4D3A-95C7-43CF8F1832F7}"/>
              </a:ext>
            </a:extLst>
          </p:cNvPr>
          <p:cNvSpPr>
            <a:spLocks noGrp="1"/>
          </p:cNvSpPr>
          <p:nvPr>
            <p:ph type="sldNum" sz="quarter" idx="12"/>
          </p:nvPr>
        </p:nvSpPr>
        <p:spPr/>
        <p:txBody>
          <a:bodyPr/>
          <a:lstStyle/>
          <a:p>
            <a:fld id="{6FA70773-FBE6-41AB-B7A9-6EB418768E84}" type="slidenum">
              <a:rPr lang="en-US" smtClean="0"/>
              <a:t>‹#›</a:t>
            </a:fld>
            <a:endParaRPr lang="en-US"/>
          </a:p>
        </p:txBody>
      </p:sp>
    </p:spTree>
    <p:extLst>
      <p:ext uri="{BB962C8B-B14F-4D97-AF65-F5344CB8AC3E}">
        <p14:creationId xmlns:p14="http://schemas.microsoft.com/office/powerpoint/2010/main" val="3465829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D560-9408-41B9-8DBB-88E6AF8D6E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CAE043-F08B-46CF-8164-FDC0DA056D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CF7E76-A4E4-4951-BBB1-348EB767F2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E2E5B3-A251-40B8-BF99-301417FC77E5}"/>
              </a:ext>
            </a:extLst>
          </p:cNvPr>
          <p:cNvSpPr>
            <a:spLocks noGrp="1"/>
          </p:cNvSpPr>
          <p:nvPr>
            <p:ph type="dt" sz="half" idx="10"/>
          </p:nvPr>
        </p:nvSpPr>
        <p:spPr/>
        <p:txBody>
          <a:bodyPr/>
          <a:lstStyle/>
          <a:p>
            <a:fld id="{2A73430D-7911-4620-A86D-0E46AFC57E34}" type="datetimeFigureOut">
              <a:rPr lang="en-US" smtClean="0"/>
              <a:t>3/28/2022</a:t>
            </a:fld>
            <a:endParaRPr lang="en-US"/>
          </a:p>
        </p:txBody>
      </p:sp>
      <p:sp>
        <p:nvSpPr>
          <p:cNvPr id="6" name="Footer Placeholder 5">
            <a:extLst>
              <a:ext uri="{FF2B5EF4-FFF2-40B4-BE49-F238E27FC236}">
                <a16:creationId xmlns:a16="http://schemas.microsoft.com/office/drawing/2014/main" id="{DD0F1C29-EFC6-4BEE-B0EE-654AEA7D8C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7DAA90-4441-4FB2-AC1B-006A93FCF25A}"/>
              </a:ext>
            </a:extLst>
          </p:cNvPr>
          <p:cNvSpPr>
            <a:spLocks noGrp="1"/>
          </p:cNvSpPr>
          <p:nvPr>
            <p:ph type="sldNum" sz="quarter" idx="12"/>
          </p:nvPr>
        </p:nvSpPr>
        <p:spPr/>
        <p:txBody>
          <a:bodyPr/>
          <a:lstStyle/>
          <a:p>
            <a:fld id="{6FA70773-FBE6-41AB-B7A9-6EB418768E84}" type="slidenum">
              <a:rPr lang="en-US" smtClean="0"/>
              <a:t>‹#›</a:t>
            </a:fld>
            <a:endParaRPr lang="en-US"/>
          </a:p>
        </p:txBody>
      </p:sp>
    </p:spTree>
    <p:extLst>
      <p:ext uri="{BB962C8B-B14F-4D97-AF65-F5344CB8AC3E}">
        <p14:creationId xmlns:p14="http://schemas.microsoft.com/office/powerpoint/2010/main" val="4246394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05A0BF-F944-4612-AEF7-FB734F28D1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2ECC8B-EB7F-4870-8A3B-359E18610F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84DCB-F0D0-4508-AFAE-91BA701471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430D-7911-4620-A86D-0E46AFC57E34}" type="datetimeFigureOut">
              <a:rPr lang="en-US" smtClean="0"/>
              <a:t>3/28/2022</a:t>
            </a:fld>
            <a:endParaRPr lang="en-US"/>
          </a:p>
        </p:txBody>
      </p:sp>
      <p:sp>
        <p:nvSpPr>
          <p:cNvPr id="5" name="Footer Placeholder 4">
            <a:extLst>
              <a:ext uri="{FF2B5EF4-FFF2-40B4-BE49-F238E27FC236}">
                <a16:creationId xmlns:a16="http://schemas.microsoft.com/office/drawing/2014/main" id="{7286FF2B-F1C1-42FC-BA4B-116B2194B9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2DEE92-FA47-4A45-8B0E-FE7D851EE5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A70773-FBE6-41AB-B7A9-6EB418768E84}" type="slidenum">
              <a:rPr lang="en-US" smtClean="0"/>
              <a:t>‹#›</a:t>
            </a:fld>
            <a:endParaRPr lang="en-US"/>
          </a:p>
        </p:txBody>
      </p:sp>
    </p:spTree>
    <p:extLst>
      <p:ext uri="{BB962C8B-B14F-4D97-AF65-F5344CB8AC3E}">
        <p14:creationId xmlns:p14="http://schemas.microsoft.com/office/powerpoint/2010/main" val="1972064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5.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5.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17660/ActaHortic.2008.782.29" TargetMode="External"/><Relationship Id="rId2" Type="http://schemas.openxmlformats.org/officeDocument/2006/relationships/hyperlink" Target="https://doi.org/10.21273/HORTTECH.8.4.515" TargetMode="External"/><Relationship Id="rId1" Type="http://schemas.openxmlformats.org/officeDocument/2006/relationships/slideLayout" Target="../slideLayouts/slideLayout2.xml"/><Relationship Id="rId6" Type="http://schemas.openxmlformats.org/officeDocument/2006/relationships/hyperlink" Target="https://doi.org/10.21273/HORTSCI.46.2.253" TargetMode="External"/><Relationship Id="rId5" Type="http://schemas.openxmlformats.org/officeDocument/2006/relationships/hyperlink" Target="https://doi.org/10.21273/HORTTECH04293-19" TargetMode="External"/><Relationship Id="rId4" Type="http://schemas.openxmlformats.org/officeDocument/2006/relationships/hyperlink" Target="https://doi.org/10.3390/su13201136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626097-BF9F-4DDB-9190-D78EE0C7F215}"/>
              </a:ext>
            </a:extLst>
          </p:cNvPr>
          <p:cNvSpPr>
            <a:spLocks noGrp="1"/>
          </p:cNvSpPr>
          <p:nvPr>
            <p:ph type="ctrTitle"/>
          </p:nvPr>
        </p:nvSpPr>
        <p:spPr>
          <a:xfrm>
            <a:off x="1285241" y="1008993"/>
            <a:ext cx="9231410" cy="3542045"/>
          </a:xfrm>
        </p:spPr>
        <p:txBody>
          <a:bodyPr anchor="b">
            <a:normAutofit/>
          </a:bodyPr>
          <a:lstStyle/>
          <a:p>
            <a:pPr algn="l"/>
            <a:r>
              <a:rPr lang="en-US" sz="8100"/>
              <a:t>Organic Tomato Transplants: Greenhouse Study</a:t>
            </a:r>
          </a:p>
        </p:txBody>
      </p:sp>
      <p:sp>
        <p:nvSpPr>
          <p:cNvPr id="3" name="Subtitle 2">
            <a:extLst>
              <a:ext uri="{FF2B5EF4-FFF2-40B4-BE49-F238E27FC236}">
                <a16:creationId xmlns:a16="http://schemas.microsoft.com/office/drawing/2014/main" id="{F87330F1-4C75-4B7D-A8AB-1AB5685C526C}"/>
              </a:ext>
            </a:extLst>
          </p:cNvPr>
          <p:cNvSpPr>
            <a:spLocks noGrp="1"/>
          </p:cNvSpPr>
          <p:nvPr>
            <p:ph type="subTitle" idx="1"/>
          </p:nvPr>
        </p:nvSpPr>
        <p:spPr>
          <a:xfrm>
            <a:off x="1285241" y="4582814"/>
            <a:ext cx="7132335" cy="1312657"/>
          </a:xfrm>
        </p:spPr>
        <p:txBody>
          <a:bodyPr anchor="t">
            <a:normAutofit lnSpcReduction="10000"/>
          </a:bodyPr>
          <a:lstStyle/>
          <a:p>
            <a:pPr algn="l"/>
            <a:r>
              <a:rPr lang="en-US" dirty="0"/>
              <a:t>Erin Huckins</a:t>
            </a:r>
          </a:p>
          <a:p>
            <a:pPr algn="l"/>
            <a:r>
              <a:rPr lang="en-US" dirty="0"/>
              <a:t>M.S. Sustainable Agriculture</a:t>
            </a:r>
          </a:p>
          <a:p>
            <a:pPr algn="l"/>
            <a:r>
              <a:rPr lang="en-US" dirty="0"/>
              <a:t>Major Professor: Dr. Ajay Nair</a:t>
            </a:r>
          </a:p>
        </p:txBody>
      </p:sp>
      <p:pic>
        <p:nvPicPr>
          <p:cNvPr id="15" name="Audio 14">
            <a:hlinkClick r:id="" action="ppaction://media"/>
            <a:extLst>
              <a:ext uri="{FF2B5EF4-FFF2-40B4-BE49-F238E27FC236}">
                <a16:creationId xmlns:a16="http://schemas.microsoft.com/office/drawing/2014/main" id="{223FF1E1-7876-4B64-A329-FB80A2E10D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880627771"/>
      </p:ext>
    </p:extLst>
  </p:cSld>
  <p:clrMapOvr>
    <a:masterClrMapping/>
  </p:clrMapOvr>
  <mc:AlternateContent xmlns:mc="http://schemas.openxmlformats.org/markup-compatibility/2006">
    <mc:Choice xmlns:p14="http://schemas.microsoft.com/office/powerpoint/2010/main" Requires="p14">
      <p:transition spd="slow" p14:dur="2000" advTm="11248"/>
    </mc:Choice>
    <mc:Fallback>
      <p:transition spd="slow" advTm="11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FB9A19-2E0C-475A-BEA7-09EFA27F744B}"/>
              </a:ext>
            </a:extLst>
          </p:cNvPr>
          <p:cNvSpPr>
            <a:spLocks noGrp="1"/>
          </p:cNvSpPr>
          <p:nvPr>
            <p:ph type="title"/>
          </p:nvPr>
        </p:nvSpPr>
        <p:spPr>
          <a:xfrm>
            <a:off x="643467" y="321734"/>
            <a:ext cx="10905066" cy="1135737"/>
          </a:xfrm>
        </p:spPr>
        <p:txBody>
          <a:bodyPr>
            <a:normAutofit/>
          </a:bodyPr>
          <a:lstStyle/>
          <a:p>
            <a:r>
              <a:rPr lang="en-US" sz="3600" dirty="0"/>
              <a:t>Use of Transplants</a:t>
            </a:r>
          </a:p>
        </p:txBody>
      </p:sp>
      <p:sp>
        <p:nvSpPr>
          <p:cNvPr id="3" name="Content Placeholder 2">
            <a:extLst>
              <a:ext uri="{FF2B5EF4-FFF2-40B4-BE49-F238E27FC236}">
                <a16:creationId xmlns:a16="http://schemas.microsoft.com/office/drawing/2014/main" id="{F39701FC-2661-4438-AFC7-D9D93A90A740}"/>
              </a:ext>
            </a:extLst>
          </p:cNvPr>
          <p:cNvSpPr>
            <a:spLocks noGrp="1"/>
          </p:cNvSpPr>
          <p:nvPr>
            <p:ph idx="1"/>
          </p:nvPr>
        </p:nvSpPr>
        <p:spPr>
          <a:xfrm>
            <a:off x="643467" y="1782981"/>
            <a:ext cx="5394888" cy="4393982"/>
          </a:xfrm>
        </p:spPr>
        <p:txBody>
          <a:bodyPr>
            <a:normAutofit/>
          </a:bodyPr>
          <a:lstStyle/>
          <a:p>
            <a:pPr>
              <a:lnSpc>
                <a:spcPct val="150000"/>
              </a:lnSpc>
            </a:pPr>
            <a:r>
              <a:rPr lang="en-US" sz="2000" dirty="0"/>
              <a:t>Benefits (</a:t>
            </a:r>
            <a:r>
              <a:rPr lang="en-US" sz="2000" dirty="0" err="1"/>
              <a:t>Dufault</a:t>
            </a:r>
            <a:r>
              <a:rPr lang="en-US" sz="2000" dirty="0"/>
              <a:t> 1998)</a:t>
            </a:r>
          </a:p>
          <a:p>
            <a:pPr lvl="1">
              <a:lnSpc>
                <a:spcPct val="150000"/>
              </a:lnSpc>
            </a:pPr>
            <a:r>
              <a:rPr lang="en-US" sz="1600" dirty="0"/>
              <a:t>Uniformity</a:t>
            </a:r>
          </a:p>
          <a:p>
            <a:pPr lvl="1">
              <a:lnSpc>
                <a:spcPct val="150000"/>
              </a:lnSpc>
            </a:pPr>
            <a:r>
              <a:rPr lang="en-US" sz="1600" dirty="0"/>
              <a:t>Quality</a:t>
            </a:r>
          </a:p>
          <a:p>
            <a:pPr lvl="1">
              <a:lnSpc>
                <a:spcPct val="150000"/>
              </a:lnSpc>
            </a:pPr>
            <a:r>
              <a:rPr lang="en-US" sz="1600" dirty="0"/>
              <a:t>Growth rate</a:t>
            </a:r>
          </a:p>
          <a:p>
            <a:pPr>
              <a:lnSpc>
                <a:spcPct val="150000"/>
              </a:lnSpc>
            </a:pPr>
            <a:r>
              <a:rPr lang="en-US" sz="2000" dirty="0"/>
              <a:t>Several annual vegetables suitable for transplanting</a:t>
            </a:r>
          </a:p>
          <a:p>
            <a:pPr>
              <a:lnSpc>
                <a:spcPct val="150000"/>
              </a:lnSpc>
            </a:pPr>
            <a:r>
              <a:rPr lang="en-US" sz="2000" dirty="0"/>
              <a:t>Increasing importance (Diaz-Perez et al. 2008)</a:t>
            </a:r>
          </a:p>
          <a:p>
            <a:pPr lvl="1">
              <a:lnSpc>
                <a:spcPct val="150000"/>
              </a:lnSpc>
            </a:pPr>
            <a:r>
              <a:rPr lang="en-US" sz="1600" dirty="0"/>
              <a:t>Demand for locally grown</a:t>
            </a:r>
          </a:p>
          <a:p>
            <a:pPr lvl="1">
              <a:lnSpc>
                <a:spcPct val="150000"/>
              </a:lnSpc>
            </a:pPr>
            <a:r>
              <a:rPr lang="en-US" sz="1600" dirty="0"/>
              <a:t>Difficulties with expansion</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tomato and a tomato on a plate&#10;&#10;Description automatically generated with low confidence">
            <a:extLst>
              <a:ext uri="{FF2B5EF4-FFF2-40B4-BE49-F238E27FC236}">
                <a16:creationId xmlns:a16="http://schemas.microsoft.com/office/drawing/2014/main" id="{ED30FFED-FBC5-4B6D-95F9-A09F4B291B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4473" y="1538089"/>
            <a:ext cx="4037286" cy="3781822"/>
          </a:xfrm>
          <a:prstGeom prst="rect">
            <a:avLst/>
          </a:prstGeom>
        </p:spPr>
      </p:pic>
      <p:pic>
        <p:nvPicPr>
          <p:cNvPr id="18" name="Audio 17">
            <a:hlinkClick r:id="" action="ppaction://media"/>
            <a:extLst>
              <a:ext uri="{FF2B5EF4-FFF2-40B4-BE49-F238E27FC236}">
                <a16:creationId xmlns:a16="http://schemas.microsoft.com/office/drawing/2014/main" id="{6B51681F-994C-4B6D-85CB-3D6A1D555D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781036152"/>
      </p:ext>
    </p:extLst>
  </p:cSld>
  <p:clrMapOvr>
    <a:masterClrMapping/>
  </p:clrMapOvr>
  <mc:AlternateContent xmlns:mc="http://schemas.openxmlformats.org/markup-compatibility/2006">
    <mc:Choice xmlns:p14="http://schemas.microsoft.com/office/powerpoint/2010/main" Requires="p14">
      <p:transition spd="slow" p14:dur="2000" advTm="36024"/>
    </mc:Choice>
    <mc:Fallback>
      <p:transition spd="slow" advTm="36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FB9A19-2E0C-475A-BEA7-09EFA27F744B}"/>
              </a:ext>
            </a:extLst>
          </p:cNvPr>
          <p:cNvSpPr>
            <a:spLocks noGrp="1"/>
          </p:cNvSpPr>
          <p:nvPr>
            <p:ph type="title"/>
          </p:nvPr>
        </p:nvSpPr>
        <p:spPr>
          <a:xfrm>
            <a:off x="643467" y="321734"/>
            <a:ext cx="10905066" cy="1135737"/>
          </a:xfrm>
        </p:spPr>
        <p:txBody>
          <a:bodyPr>
            <a:normAutofit/>
          </a:bodyPr>
          <a:lstStyle/>
          <a:p>
            <a:r>
              <a:rPr lang="en-US" sz="3600" dirty="0"/>
              <a:t>Research Objectives</a:t>
            </a:r>
          </a:p>
        </p:txBody>
      </p:sp>
      <p:sp>
        <p:nvSpPr>
          <p:cNvPr id="3" name="Content Placeholder 2">
            <a:extLst>
              <a:ext uri="{FF2B5EF4-FFF2-40B4-BE49-F238E27FC236}">
                <a16:creationId xmlns:a16="http://schemas.microsoft.com/office/drawing/2014/main" id="{F39701FC-2661-4438-AFC7-D9D93A90A740}"/>
              </a:ext>
            </a:extLst>
          </p:cNvPr>
          <p:cNvSpPr>
            <a:spLocks noGrp="1"/>
          </p:cNvSpPr>
          <p:nvPr>
            <p:ph idx="1"/>
          </p:nvPr>
        </p:nvSpPr>
        <p:spPr>
          <a:xfrm>
            <a:off x="643467" y="1782981"/>
            <a:ext cx="10905066" cy="4393982"/>
          </a:xfrm>
        </p:spPr>
        <p:txBody>
          <a:bodyPr>
            <a:normAutofit/>
          </a:bodyPr>
          <a:lstStyle/>
          <a:p>
            <a:pPr>
              <a:lnSpc>
                <a:spcPct val="150000"/>
              </a:lnSpc>
            </a:pPr>
            <a:r>
              <a:rPr lang="en-US" sz="2000" dirty="0"/>
              <a:t>Address common problem (fertility) encountered by growers and study the effect of organic fertilizers on transplant growth</a:t>
            </a:r>
          </a:p>
          <a:p>
            <a:pPr lvl="1">
              <a:lnSpc>
                <a:spcPct val="150000"/>
              </a:lnSpc>
            </a:pPr>
            <a:r>
              <a:rPr lang="en-US" sz="1600" dirty="0"/>
              <a:t>Informal interviews</a:t>
            </a:r>
          </a:p>
          <a:p>
            <a:pPr lvl="1">
              <a:lnSpc>
                <a:spcPct val="150000"/>
              </a:lnSpc>
            </a:pPr>
            <a:r>
              <a:rPr lang="en-US" sz="1600" dirty="0"/>
              <a:t>Data for production area and crop yield in Iowa </a:t>
            </a:r>
            <a:r>
              <a:rPr lang="en-US" sz="1600" dirty="0">
                <a:effectLst/>
                <a:ea typeface="Times New Roman" panose="02020603050405020304" pitchFamily="18" charset="0"/>
              </a:rPr>
              <a:t>(USDA-NASS 2017; </a:t>
            </a:r>
            <a:r>
              <a:rPr lang="en-US" sz="1600" dirty="0" err="1">
                <a:effectLst/>
                <a:ea typeface="Times New Roman" panose="02020603050405020304" pitchFamily="18" charset="0"/>
              </a:rPr>
              <a:t>Enderton</a:t>
            </a:r>
            <a:r>
              <a:rPr lang="en-US" sz="1600" dirty="0">
                <a:effectLst/>
                <a:ea typeface="Times New Roman" panose="02020603050405020304" pitchFamily="18" charset="0"/>
              </a:rPr>
              <a:t> et al. 2017)</a:t>
            </a:r>
            <a:endParaRPr lang="en-US" sz="1600" dirty="0"/>
          </a:p>
          <a:p>
            <a:pPr>
              <a:lnSpc>
                <a:spcPct val="150000"/>
              </a:lnSpc>
            </a:pPr>
            <a:r>
              <a:rPr lang="en-US" sz="2000" dirty="0"/>
              <a:t>Why the tomato crop?</a:t>
            </a:r>
          </a:p>
          <a:p>
            <a:pPr lvl="1">
              <a:lnSpc>
                <a:spcPct val="150000"/>
              </a:lnSpc>
            </a:pPr>
            <a:r>
              <a:rPr lang="en-US" sz="1600" dirty="0"/>
              <a:t>Common crop</a:t>
            </a:r>
          </a:p>
          <a:p>
            <a:pPr lvl="1">
              <a:lnSpc>
                <a:spcPct val="150000"/>
              </a:lnSpc>
            </a:pPr>
            <a:r>
              <a:rPr lang="en-US" sz="1600" dirty="0"/>
              <a:t>Among those that have least environmental impact when grown locally (Stone et al. 2021)</a:t>
            </a:r>
          </a:p>
          <a:p>
            <a:pPr lvl="1">
              <a:lnSpc>
                <a:spcPct val="150000"/>
              </a:lnSpc>
            </a:pPr>
            <a:r>
              <a:rPr lang="en-US" sz="1600" dirty="0"/>
              <a:t>Questions remain about organic methods for transplants (fertility, best seedling quality) (Li and Mattson 2019; Nair et al. 2011)</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Audio 14">
            <a:hlinkClick r:id="" action="ppaction://media"/>
            <a:extLst>
              <a:ext uri="{FF2B5EF4-FFF2-40B4-BE49-F238E27FC236}">
                <a16:creationId xmlns:a16="http://schemas.microsoft.com/office/drawing/2014/main" id="{B632F2EC-F239-4B94-8E31-F189ABC0C6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780353744"/>
      </p:ext>
    </p:extLst>
  </p:cSld>
  <p:clrMapOvr>
    <a:masterClrMapping/>
  </p:clrMapOvr>
  <mc:AlternateContent xmlns:mc="http://schemas.openxmlformats.org/markup-compatibility/2006">
    <mc:Choice xmlns:p14="http://schemas.microsoft.com/office/powerpoint/2010/main" Requires="p14">
      <p:transition spd="slow" p14:dur="2000" advTm="24971"/>
    </mc:Choice>
    <mc:Fallback>
      <p:transition spd="slow" advTm="24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FB9A19-2E0C-475A-BEA7-09EFA27F744B}"/>
              </a:ext>
            </a:extLst>
          </p:cNvPr>
          <p:cNvSpPr>
            <a:spLocks noGrp="1"/>
          </p:cNvSpPr>
          <p:nvPr>
            <p:ph type="title"/>
          </p:nvPr>
        </p:nvSpPr>
        <p:spPr>
          <a:xfrm>
            <a:off x="643467" y="321734"/>
            <a:ext cx="10905066" cy="1135737"/>
          </a:xfrm>
        </p:spPr>
        <p:txBody>
          <a:bodyPr>
            <a:normAutofit/>
          </a:bodyPr>
          <a:lstStyle/>
          <a:p>
            <a:r>
              <a:rPr lang="en-US" sz="3600" dirty="0"/>
              <a:t>Methods</a:t>
            </a:r>
          </a:p>
        </p:txBody>
      </p:sp>
      <p:sp>
        <p:nvSpPr>
          <p:cNvPr id="3" name="Content Placeholder 2">
            <a:extLst>
              <a:ext uri="{FF2B5EF4-FFF2-40B4-BE49-F238E27FC236}">
                <a16:creationId xmlns:a16="http://schemas.microsoft.com/office/drawing/2014/main" id="{F39701FC-2661-4438-AFC7-D9D93A90A740}"/>
              </a:ext>
            </a:extLst>
          </p:cNvPr>
          <p:cNvSpPr>
            <a:spLocks noGrp="1"/>
          </p:cNvSpPr>
          <p:nvPr>
            <p:ph idx="1"/>
          </p:nvPr>
        </p:nvSpPr>
        <p:spPr>
          <a:xfrm>
            <a:off x="643467" y="1782981"/>
            <a:ext cx="10905066" cy="4393982"/>
          </a:xfrm>
        </p:spPr>
        <p:txBody>
          <a:bodyPr>
            <a:normAutofit/>
          </a:bodyPr>
          <a:lstStyle/>
          <a:p>
            <a:pPr>
              <a:lnSpc>
                <a:spcPct val="150000"/>
              </a:lnSpc>
            </a:pPr>
            <a:r>
              <a:rPr lang="en-US" sz="2000" dirty="0"/>
              <a:t>Organic fertilizers added to ‘</a:t>
            </a:r>
            <a:r>
              <a:rPr lang="en-US" sz="2000" i="1" dirty="0"/>
              <a:t>Beautiful Land’ </a:t>
            </a:r>
            <a:r>
              <a:rPr lang="en-US" sz="2000" dirty="0"/>
              <a:t>organic media</a:t>
            </a:r>
          </a:p>
          <a:p>
            <a:pPr lvl="1">
              <a:lnSpc>
                <a:spcPct val="150000"/>
              </a:lnSpc>
            </a:pPr>
            <a:r>
              <a:rPr lang="en-US" sz="1600" dirty="0"/>
              <a:t>Fish emulsion (2-4-1)</a:t>
            </a:r>
          </a:p>
          <a:p>
            <a:pPr lvl="1">
              <a:lnSpc>
                <a:spcPct val="150000"/>
              </a:lnSpc>
            </a:pPr>
            <a:r>
              <a:rPr lang="en-US" sz="1600" dirty="0"/>
              <a:t>Bone meal (3-15-0)</a:t>
            </a:r>
          </a:p>
          <a:p>
            <a:pPr lvl="1">
              <a:lnSpc>
                <a:spcPct val="150000"/>
              </a:lnSpc>
            </a:pPr>
            <a:r>
              <a:rPr lang="en-US" sz="1600" dirty="0"/>
              <a:t>Blood meal (12-0-0)</a:t>
            </a:r>
          </a:p>
          <a:p>
            <a:pPr lvl="1">
              <a:lnSpc>
                <a:spcPct val="150000"/>
              </a:lnSpc>
            </a:pPr>
            <a:r>
              <a:rPr lang="en-US" sz="1600" dirty="0"/>
              <a:t>Feather meal (12-0-0)</a:t>
            </a:r>
          </a:p>
          <a:p>
            <a:pPr>
              <a:lnSpc>
                <a:spcPct val="150000"/>
              </a:lnSpc>
            </a:pPr>
            <a:r>
              <a:rPr lang="en-US" sz="2000" dirty="0"/>
              <a:t>Preliminary trial – one replication of each treatment (high and low rate)</a:t>
            </a:r>
          </a:p>
          <a:p>
            <a:pPr>
              <a:lnSpc>
                <a:spcPct val="150000"/>
              </a:lnSpc>
            </a:pPr>
            <a:r>
              <a:rPr lang="en-US" sz="2000" dirty="0"/>
              <a:t>Full trial – four reps each treatment (high and low rate) + four control reps</a:t>
            </a:r>
          </a:p>
          <a:p>
            <a:pPr lvl="1">
              <a:lnSpc>
                <a:spcPct val="150000"/>
              </a:lnSpc>
            </a:pPr>
            <a:r>
              <a:rPr lang="en-US" sz="1600" dirty="0"/>
              <a:t>Experimental units: four plants within each 25-cell tray</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Audio 16">
            <a:hlinkClick r:id="" action="ppaction://media"/>
            <a:extLst>
              <a:ext uri="{FF2B5EF4-FFF2-40B4-BE49-F238E27FC236}">
                <a16:creationId xmlns:a16="http://schemas.microsoft.com/office/drawing/2014/main" id="{E588F9F4-83D2-4D63-9DAA-02016228E7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547468268"/>
      </p:ext>
    </p:extLst>
  </p:cSld>
  <p:clrMapOvr>
    <a:masterClrMapping/>
  </p:clrMapOvr>
  <mc:AlternateContent xmlns:mc="http://schemas.openxmlformats.org/markup-compatibility/2006">
    <mc:Choice xmlns:p14="http://schemas.microsoft.com/office/powerpoint/2010/main" Requires="p14">
      <p:transition spd="slow" p14:dur="2000" advTm="50652"/>
    </mc:Choice>
    <mc:Fallback>
      <p:transition spd="slow" advTm="50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indoor&#10;&#10;Description automatically generated">
            <a:extLst>
              <a:ext uri="{FF2B5EF4-FFF2-40B4-BE49-F238E27FC236}">
                <a16:creationId xmlns:a16="http://schemas.microsoft.com/office/drawing/2014/main" id="{F03455FC-342E-4183-B1EC-CF90DDF694EB}"/>
              </a:ext>
            </a:extLst>
          </p:cNvPr>
          <p:cNvPicPr>
            <a:picLocks noChangeAspect="1"/>
          </p:cNvPicPr>
          <p:nvPr/>
        </p:nvPicPr>
        <p:blipFill>
          <a:blip r:embed="rId5"/>
          <a:stretch>
            <a:fillRect/>
          </a:stretch>
        </p:blipFill>
        <p:spPr>
          <a:xfrm>
            <a:off x="1508125" y="1844675"/>
            <a:ext cx="2616200" cy="4449763"/>
          </a:xfrm>
          <a:prstGeom prst="rect">
            <a:avLst/>
          </a:prstGeom>
        </p:spPr>
      </p:pic>
      <p:pic>
        <p:nvPicPr>
          <p:cNvPr id="11" name="Picture 10" descr="A person standing in a factory&#10;&#10;Description automatically generated with low confidence">
            <a:extLst>
              <a:ext uri="{FF2B5EF4-FFF2-40B4-BE49-F238E27FC236}">
                <a16:creationId xmlns:a16="http://schemas.microsoft.com/office/drawing/2014/main" id="{DF3ADFB9-EF6C-4939-B9FA-953AC3EC8D0F}"/>
              </a:ext>
            </a:extLst>
          </p:cNvPr>
          <p:cNvPicPr>
            <a:picLocks noChangeAspect="1"/>
          </p:cNvPicPr>
          <p:nvPr/>
        </p:nvPicPr>
        <p:blipFill>
          <a:blip r:embed="rId6"/>
          <a:stretch>
            <a:fillRect/>
          </a:stretch>
        </p:blipFill>
        <p:spPr>
          <a:xfrm>
            <a:off x="4186238" y="1844675"/>
            <a:ext cx="2898775" cy="4449763"/>
          </a:xfrm>
          <a:prstGeom prst="rect">
            <a:avLst/>
          </a:prstGeom>
        </p:spPr>
      </p:pic>
      <p:pic>
        <p:nvPicPr>
          <p:cNvPr id="13" name="Picture 12" descr="A picture containing grate&#10;&#10;Description automatically generated">
            <a:extLst>
              <a:ext uri="{FF2B5EF4-FFF2-40B4-BE49-F238E27FC236}">
                <a16:creationId xmlns:a16="http://schemas.microsoft.com/office/drawing/2014/main" id="{5FDAF43D-31CA-43F9-9406-F52A0F053EB2}"/>
              </a:ext>
            </a:extLst>
          </p:cNvPr>
          <p:cNvPicPr>
            <a:picLocks noChangeAspect="1"/>
          </p:cNvPicPr>
          <p:nvPr/>
        </p:nvPicPr>
        <p:blipFill>
          <a:blip r:embed="rId7"/>
          <a:stretch>
            <a:fillRect/>
          </a:stretch>
        </p:blipFill>
        <p:spPr>
          <a:xfrm>
            <a:off x="7148513" y="1844675"/>
            <a:ext cx="3530600" cy="4449763"/>
          </a:xfrm>
          <a:prstGeom prst="rect">
            <a:avLst/>
          </a:prstGeom>
        </p:spPr>
      </p:pic>
      <p:sp>
        <p:nvSpPr>
          <p:cNvPr id="17" name="Title 1">
            <a:extLst>
              <a:ext uri="{FF2B5EF4-FFF2-40B4-BE49-F238E27FC236}">
                <a16:creationId xmlns:a16="http://schemas.microsoft.com/office/drawing/2014/main" id="{03A6DF48-1E04-45A7-9102-1F97DF3A47AD}"/>
              </a:ext>
            </a:extLst>
          </p:cNvPr>
          <p:cNvSpPr>
            <a:spLocks noGrp="1"/>
          </p:cNvSpPr>
          <p:nvPr>
            <p:ph type="title"/>
          </p:nvPr>
        </p:nvSpPr>
        <p:spPr>
          <a:xfrm>
            <a:off x="602755" y="211812"/>
            <a:ext cx="10515600" cy="1325563"/>
          </a:xfrm>
        </p:spPr>
        <p:txBody>
          <a:bodyPr>
            <a:normAutofit/>
          </a:bodyPr>
          <a:lstStyle/>
          <a:p>
            <a:r>
              <a:rPr lang="en-US" sz="3600" dirty="0"/>
              <a:t>Seeding &amp; Methods cont.</a:t>
            </a:r>
          </a:p>
        </p:txBody>
      </p:sp>
      <p:pic>
        <p:nvPicPr>
          <p:cNvPr id="20" name="Audio 19">
            <a:hlinkClick r:id="" action="ppaction://media"/>
            <a:extLst>
              <a:ext uri="{FF2B5EF4-FFF2-40B4-BE49-F238E27FC236}">
                <a16:creationId xmlns:a16="http://schemas.microsoft.com/office/drawing/2014/main" id="{064613DB-39DD-498E-8EE6-4241DE089C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507457105"/>
      </p:ext>
    </p:extLst>
  </p:cSld>
  <p:clrMapOvr>
    <a:masterClrMapping/>
  </p:clrMapOvr>
  <mc:AlternateContent xmlns:mc="http://schemas.openxmlformats.org/markup-compatibility/2006">
    <mc:Choice xmlns:p14="http://schemas.microsoft.com/office/powerpoint/2010/main" Requires="p14">
      <p:transition spd="slow" p14:dur="2000" advTm="20931"/>
    </mc:Choice>
    <mc:Fallback>
      <p:transition spd="slow" advTm="20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20">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120;p21" descr="A group of plants in a garden&#10;&#10;Description automatically generated with low confidence">
            <a:extLst>
              <a:ext uri="{FF2B5EF4-FFF2-40B4-BE49-F238E27FC236}">
                <a16:creationId xmlns:a16="http://schemas.microsoft.com/office/drawing/2014/main" id="{220C3A83-D500-4FBA-B81A-172A9D5514A9}"/>
              </a:ext>
            </a:extLst>
          </p:cNvPr>
          <p:cNvPicPr preferRelativeResize="0"/>
          <p:nvPr/>
        </p:nvPicPr>
        <p:blipFill rotWithShape="1">
          <a:blip r:embed="rId5"/>
          <a:srcRect r="-2" b="1021"/>
          <a:stretch/>
        </p:blipFill>
        <p:spPr>
          <a:xfrm>
            <a:off x="3180587" y="1846883"/>
            <a:ext cx="2827865" cy="3731891"/>
          </a:xfrm>
          <a:prstGeom prst="rect">
            <a:avLst/>
          </a:prstGeom>
          <a:noFill/>
        </p:spPr>
      </p:pic>
      <p:pic>
        <p:nvPicPr>
          <p:cNvPr id="15" name="Google Shape;133;p22" descr="A large green plant&#10;&#10;Description automatically generated with low confidence">
            <a:extLst>
              <a:ext uri="{FF2B5EF4-FFF2-40B4-BE49-F238E27FC236}">
                <a16:creationId xmlns:a16="http://schemas.microsoft.com/office/drawing/2014/main" id="{B9998309-ED27-4809-BE73-6790F7AA0345}"/>
              </a:ext>
            </a:extLst>
          </p:cNvPr>
          <p:cNvPicPr preferRelativeResize="0"/>
          <p:nvPr/>
        </p:nvPicPr>
        <p:blipFill rotWithShape="1">
          <a:blip r:embed="rId6"/>
          <a:srcRect t="1024" r="-2" b="-2"/>
          <a:stretch/>
        </p:blipFill>
        <p:spPr>
          <a:xfrm>
            <a:off x="9186163" y="1846883"/>
            <a:ext cx="2827865" cy="3731891"/>
          </a:xfrm>
          <a:prstGeom prst="rect">
            <a:avLst/>
          </a:prstGeom>
          <a:noFill/>
        </p:spPr>
      </p:pic>
      <p:pic>
        <p:nvPicPr>
          <p:cNvPr id="13" name="Picture 12">
            <a:extLst>
              <a:ext uri="{FF2B5EF4-FFF2-40B4-BE49-F238E27FC236}">
                <a16:creationId xmlns:a16="http://schemas.microsoft.com/office/drawing/2014/main" id="{F23CBB41-B6FA-4927-A6FD-7E5DBD68349C}"/>
              </a:ext>
            </a:extLst>
          </p:cNvPr>
          <p:cNvPicPr>
            <a:picLocks noChangeAspect="1"/>
          </p:cNvPicPr>
          <p:nvPr/>
        </p:nvPicPr>
        <p:blipFill rotWithShape="1">
          <a:blip r:embed="rId7"/>
          <a:srcRect t="1024" r="-2" b="-2"/>
          <a:stretch/>
        </p:blipFill>
        <p:spPr>
          <a:xfrm>
            <a:off x="6183375" y="1846884"/>
            <a:ext cx="2827865" cy="3731891"/>
          </a:xfrm>
          <a:prstGeom prst="rect">
            <a:avLst/>
          </a:prstGeom>
        </p:spPr>
      </p:pic>
      <p:pic>
        <p:nvPicPr>
          <p:cNvPr id="9" name="Google Shape;114;p21">
            <a:extLst>
              <a:ext uri="{FF2B5EF4-FFF2-40B4-BE49-F238E27FC236}">
                <a16:creationId xmlns:a16="http://schemas.microsoft.com/office/drawing/2014/main" id="{252D897C-4F04-4585-8F5F-CF49FB728104}"/>
              </a:ext>
            </a:extLst>
          </p:cNvPr>
          <p:cNvPicPr preferRelativeResize="0"/>
          <p:nvPr/>
        </p:nvPicPr>
        <p:blipFill rotWithShape="1">
          <a:blip r:embed="rId8"/>
          <a:srcRect r="-2" b="1021"/>
          <a:stretch/>
        </p:blipFill>
        <p:spPr>
          <a:xfrm>
            <a:off x="177799" y="1846882"/>
            <a:ext cx="2827865" cy="3731891"/>
          </a:xfrm>
          <a:prstGeom prst="rect">
            <a:avLst/>
          </a:prstGeom>
          <a:noFill/>
        </p:spPr>
      </p:pic>
      <p:sp>
        <p:nvSpPr>
          <p:cNvPr id="17" name="Title 1">
            <a:extLst>
              <a:ext uri="{FF2B5EF4-FFF2-40B4-BE49-F238E27FC236}">
                <a16:creationId xmlns:a16="http://schemas.microsoft.com/office/drawing/2014/main" id="{5283ABDE-EE82-46C9-8FFB-A290A15373CE}"/>
              </a:ext>
            </a:extLst>
          </p:cNvPr>
          <p:cNvSpPr>
            <a:spLocks noGrp="1"/>
          </p:cNvSpPr>
          <p:nvPr>
            <p:ph type="title"/>
          </p:nvPr>
        </p:nvSpPr>
        <p:spPr>
          <a:xfrm>
            <a:off x="602755" y="211812"/>
            <a:ext cx="10515600" cy="1325563"/>
          </a:xfrm>
        </p:spPr>
        <p:txBody>
          <a:bodyPr>
            <a:normAutofit/>
          </a:bodyPr>
          <a:lstStyle/>
          <a:p>
            <a:r>
              <a:rPr lang="en-US" sz="3600" dirty="0"/>
              <a:t>Seedling Growth</a:t>
            </a:r>
          </a:p>
        </p:txBody>
      </p:sp>
      <p:pic>
        <p:nvPicPr>
          <p:cNvPr id="22" name="Audio 21">
            <a:hlinkClick r:id="" action="ppaction://media"/>
            <a:extLst>
              <a:ext uri="{FF2B5EF4-FFF2-40B4-BE49-F238E27FC236}">
                <a16:creationId xmlns:a16="http://schemas.microsoft.com/office/drawing/2014/main" id="{4CFF4762-3DD3-4B53-A80C-B9F2E25CF10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1421028564"/>
      </p:ext>
    </p:extLst>
  </p:cSld>
  <p:clrMapOvr>
    <a:masterClrMapping/>
  </p:clrMapOvr>
  <mc:AlternateContent xmlns:mc="http://schemas.openxmlformats.org/markup-compatibility/2006">
    <mc:Choice xmlns:p14="http://schemas.microsoft.com/office/powerpoint/2010/main" Requires="p14">
      <p:transition spd="slow" p14:dur="2000" advTm="6720"/>
    </mc:Choice>
    <mc:Fallback>
      <p:transition spd="slow" advTm="6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FB9A19-2E0C-475A-BEA7-09EFA27F744B}"/>
              </a:ext>
            </a:extLst>
          </p:cNvPr>
          <p:cNvSpPr>
            <a:spLocks noGrp="1"/>
          </p:cNvSpPr>
          <p:nvPr>
            <p:ph type="title"/>
          </p:nvPr>
        </p:nvSpPr>
        <p:spPr>
          <a:xfrm>
            <a:off x="643467" y="321734"/>
            <a:ext cx="10905066" cy="1135737"/>
          </a:xfrm>
        </p:spPr>
        <p:txBody>
          <a:bodyPr>
            <a:normAutofit/>
          </a:bodyPr>
          <a:lstStyle/>
          <a:p>
            <a:r>
              <a:rPr lang="en-US" sz="3600" dirty="0"/>
              <a:t>Expected Results</a:t>
            </a:r>
          </a:p>
        </p:txBody>
      </p:sp>
      <p:sp>
        <p:nvSpPr>
          <p:cNvPr id="3" name="Content Placeholder 2">
            <a:extLst>
              <a:ext uri="{FF2B5EF4-FFF2-40B4-BE49-F238E27FC236}">
                <a16:creationId xmlns:a16="http://schemas.microsoft.com/office/drawing/2014/main" id="{F39701FC-2661-4438-AFC7-D9D93A90A740}"/>
              </a:ext>
            </a:extLst>
          </p:cNvPr>
          <p:cNvSpPr>
            <a:spLocks noGrp="1"/>
          </p:cNvSpPr>
          <p:nvPr>
            <p:ph idx="1"/>
          </p:nvPr>
        </p:nvSpPr>
        <p:spPr>
          <a:xfrm>
            <a:off x="643467" y="1782981"/>
            <a:ext cx="5452533" cy="4393982"/>
          </a:xfrm>
        </p:spPr>
        <p:txBody>
          <a:bodyPr>
            <a:normAutofit/>
          </a:bodyPr>
          <a:lstStyle/>
          <a:p>
            <a:pPr>
              <a:lnSpc>
                <a:spcPct val="150000"/>
              </a:lnSpc>
            </a:pPr>
            <a:r>
              <a:rPr lang="en-US" sz="2000" dirty="0"/>
              <a:t>Fish emulsion to produce higher nutrient content in transplants</a:t>
            </a:r>
          </a:p>
          <a:p>
            <a:pPr>
              <a:lnSpc>
                <a:spcPct val="150000"/>
              </a:lnSpc>
            </a:pPr>
            <a:r>
              <a:rPr lang="en-US" sz="2000" dirty="0"/>
              <a:t>High rates of dry fertilizer may hinder plant growth</a:t>
            </a:r>
          </a:p>
          <a:p>
            <a:pPr>
              <a:lnSpc>
                <a:spcPct val="150000"/>
              </a:lnSpc>
            </a:pPr>
            <a:r>
              <a:rPr lang="en-US" sz="2000" dirty="0"/>
              <a:t>Treatments based on recommended application will perform well</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picture containing box, vegetable, several&#10;&#10;Description automatically generated">
            <a:extLst>
              <a:ext uri="{FF2B5EF4-FFF2-40B4-BE49-F238E27FC236}">
                <a16:creationId xmlns:a16="http://schemas.microsoft.com/office/drawing/2014/main" id="{2BB4F867-9875-40B3-A12D-0CA4DD59E1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0597" y="1779205"/>
            <a:ext cx="4008029" cy="4075035"/>
          </a:xfrm>
          <a:prstGeom prst="rect">
            <a:avLst/>
          </a:prstGeom>
        </p:spPr>
      </p:pic>
      <p:pic>
        <p:nvPicPr>
          <p:cNvPr id="11" name="Audio 10">
            <a:hlinkClick r:id="" action="ppaction://media"/>
            <a:extLst>
              <a:ext uri="{FF2B5EF4-FFF2-40B4-BE49-F238E27FC236}">
                <a16:creationId xmlns:a16="http://schemas.microsoft.com/office/drawing/2014/main" id="{6CB333F6-90B6-421B-BA44-961DF3462B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085347034"/>
      </p:ext>
    </p:extLst>
  </p:cSld>
  <p:clrMapOvr>
    <a:masterClrMapping/>
  </p:clrMapOvr>
  <mc:AlternateContent xmlns:mc="http://schemas.openxmlformats.org/markup-compatibility/2006">
    <mc:Choice xmlns:p14="http://schemas.microsoft.com/office/powerpoint/2010/main" Requires="p14">
      <p:transition spd="slow" p14:dur="2000" advTm="29893"/>
    </mc:Choice>
    <mc:Fallback>
      <p:transition spd="slow" advTm="29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AE3F-3BA5-404E-84BA-C990CF1C4B6F}"/>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1072A464-9F9A-48E5-85AE-91E2146EF925}"/>
              </a:ext>
            </a:extLst>
          </p:cNvPr>
          <p:cNvSpPr>
            <a:spLocks noGrp="1"/>
          </p:cNvSpPr>
          <p:nvPr>
            <p:ph idx="1"/>
          </p:nvPr>
        </p:nvSpPr>
        <p:spPr/>
        <p:txBody>
          <a:bodyPr>
            <a:normAutofit fontScale="92500" lnSpcReduction="20000"/>
          </a:bodyPr>
          <a:lstStyle/>
          <a:p>
            <a:pPr marL="0" indent="0">
              <a:buNone/>
            </a:pPr>
            <a:r>
              <a:rPr lang="en-US" sz="1800" dirty="0" err="1">
                <a:effectLst/>
                <a:ea typeface="Arial" panose="020B0604020202020204" pitchFamily="34" charset="0"/>
              </a:rPr>
              <a:t>Dufault</a:t>
            </a:r>
            <a:r>
              <a:rPr lang="en-US" sz="1800" dirty="0">
                <a:effectLst/>
                <a:ea typeface="Arial" panose="020B0604020202020204" pitchFamily="34" charset="0"/>
              </a:rPr>
              <a:t>, R. J. (1998). Vegetable transplant nutrition</a:t>
            </a:r>
            <a:r>
              <a:rPr lang="en-US" sz="1800" i="1" dirty="0">
                <a:effectLst/>
                <a:ea typeface="Arial" panose="020B0604020202020204" pitchFamily="34" charset="0"/>
              </a:rPr>
              <a:t>.</a:t>
            </a:r>
            <a:r>
              <a:rPr lang="en-US" sz="1800" dirty="0">
                <a:effectLst/>
                <a:ea typeface="Arial" panose="020B0604020202020204" pitchFamily="34" charset="0"/>
              </a:rPr>
              <a:t> </a:t>
            </a:r>
            <a:r>
              <a:rPr lang="en-US" sz="1800" i="1" dirty="0" err="1">
                <a:effectLst/>
                <a:ea typeface="Arial" panose="020B0604020202020204" pitchFamily="34" charset="0"/>
              </a:rPr>
              <a:t>HortTechnology</a:t>
            </a:r>
            <a:r>
              <a:rPr lang="en-US" sz="1800" i="1" dirty="0">
                <a:effectLst/>
                <a:ea typeface="Arial" panose="020B0604020202020204" pitchFamily="34" charset="0"/>
              </a:rPr>
              <a:t>, 8</a:t>
            </a:r>
            <a:r>
              <a:rPr lang="en-US" sz="1800" dirty="0">
                <a:effectLst/>
                <a:ea typeface="Arial" panose="020B0604020202020204" pitchFamily="34" charset="0"/>
              </a:rPr>
              <a:t>(4), pp.515-523. </a:t>
            </a:r>
            <a:r>
              <a:rPr lang="en-US" sz="1800" dirty="0">
                <a:effectLst/>
                <a:ea typeface="Arial" panose="020B0604020202020204" pitchFamily="34" charset="0"/>
                <a:hlinkClick r:id="rId2">
                  <a:extLst>
                    <a:ext uri="{A12FA001-AC4F-418D-AE19-62706E023703}">
                      <ahyp:hlinkClr xmlns:ahyp="http://schemas.microsoft.com/office/drawing/2018/hyperlinkcolor" val="tx"/>
                    </a:ext>
                  </a:extLst>
                </a:hlinkClick>
              </a:rPr>
              <a:t>https://doi.org/10.21273/HORTTECH.8.4.515</a:t>
            </a:r>
            <a:r>
              <a:rPr lang="en-US" sz="1800" dirty="0">
                <a:effectLst/>
                <a:ea typeface="Arial" panose="020B0604020202020204" pitchFamily="34" charset="0"/>
              </a:rPr>
              <a:t> </a:t>
            </a:r>
          </a:p>
          <a:p>
            <a:pPr marL="0" indent="0">
              <a:buNone/>
            </a:pPr>
            <a:r>
              <a:rPr lang="en-US" sz="1800" dirty="0">
                <a:effectLst/>
                <a:ea typeface="Arial" panose="020B0604020202020204" pitchFamily="34" charset="0"/>
              </a:rPr>
              <a:t>Diaz-Perez, J., </a:t>
            </a:r>
            <a:r>
              <a:rPr lang="en-US" sz="1800" dirty="0" err="1">
                <a:effectLst/>
                <a:ea typeface="Arial" panose="020B0604020202020204" pitchFamily="34" charset="0"/>
              </a:rPr>
              <a:t>Silvoy</a:t>
            </a:r>
            <a:r>
              <a:rPr lang="en-US" sz="1800" dirty="0">
                <a:effectLst/>
                <a:ea typeface="Arial" panose="020B0604020202020204" pitchFamily="34" charset="0"/>
              </a:rPr>
              <a:t>, J., </a:t>
            </a:r>
            <a:r>
              <a:rPr lang="en-US" sz="1800" dirty="0" err="1">
                <a:effectLst/>
                <a:ea typeface="Arial" panose="020B0604020202020204" pitchFamily="34" charset="0"/>
              </a:rPr>
              <a:t>Pphatak</a:t>
            </a:r>
            <a:r>
              <a:rPr lang="en-US" sz="1800" dirty="0">
                <a:effectLst/>
                <a:ea typeface="Arial" panose="020B0604020202020204" pitchFamily="34" charset="0"/>
              </a:rPr>
              <a:t>, S., </a:t>
            </a:r>
            <a:r>
              <a:rPr lang="en-US" sz="1800" dirty="0" err="1">
                <a:effectLst/>
                <a:ea typeface="Arial" panose="020B0604020202020204" pitchFamily="34" charset="0"/>
              </a:rPr>
              <a:t>Pitchay</a:t>
            </a:r>
            <a:r>
              <a:rPr lang="en-US" sz="1800" dirty="0">
                <a:effectLst/>
                <a:ea typeface="Arial" panose="020B0604020202020204" pitchFamily="34" charset="0"/>
              </a:rPr>
              <a:t>, D., Morse, R. (2008). Organic tomato transplant production in compost-amended substrate. </a:t>
            </a:r>
            <a:r>
              <a:rPr lang="en-US" sz="1800" i="1" dirty="0">
                <a:effectLst/>
                <a:ea typeface="Arial" panose="020B0604020202020204" pitchFamily="34" charset="0"/>
              </a:rPr>
              <a:t>Acta Hort.</a:t>
            </a:r>
            <a:r>
              <a:rPr lang="en-US" sz="1800" dirty="0">
                <a:effectLst/>
                <a:ea typeface="Arial" panose="020B0604020202020204" pitchFamily="34" charset="0"/>
              </a:rPr>
              <a:t> </a:t>
            </a:r>
            <a:r>
              <a:rPr lang="en-US" sz="1800" dirty="0">
                <a:effectLst/>
                <a:ea typeface="Arial" panose="020B0604020202020204" pitchFamily="34" charset="0"/>
                <a:hlinkClick r:id="rId3">
                  <a:extLst>
                    <a:ext uri="{A12FA001-AC4F-418D-AE19-62706E023703}">
                      <ahyp:hlinkClr xmlns:ahyp="http://schemas.microsoft.com/office/drawing/2018/hyperlinkcolor" val="tx"/>
                    </a:ext>
                  </a:extLst>
                </a:hlinkClick>
              </a:rPr>
              <a:t>https://doi.org/10.17660/ActaHortic.2008.782.29</a:t>
            </a:r>
            <a:r>
              <a:rPr lang="en-US" sz="1800" dirty="0">
                <a:effectLst/>
                <a:ea typeface="Arial" panose="020B0604020202020204" pitchFamily="34" charset="0"/>
              </a:rPr>
              <a:t> </a:t>
            </a:r>
          </a:p>
          <a:p>
            <a:pPr marL="0" indent="0">
              <a:buNone/>
            </a:pPr>
            <a:r>
              <a:rPr lang="en-US" sz="1800" dirty="0" err="1">
                <a:effectLst/>
                <a:ea typeface="Arial" panose="020B0604020202020204" pitchFamily="34" charset="0"/>
              </a:rPr>
              <a:t>Enderton</a:t>
            </a:r>
            <a:r>
              <a:rPr lang="en-US" sz="1800" dirty="0">
                <a:effectLst/>
                <a:ea typeface="Arial" panose="020B0604020202020204" pitchFamily="34" charset="0"/>
              </a:rPr>
              <a:t>, A., </a:t>
            </a:r>
            <a:r>
              <a:rPr lang="en-US" sz="1800" dirty="0" err="1">
                <a:effectLst/>
                <a:ea typeface="Arial" panose="020B0604020202020204" pitchFamily="34" charset="0"/>
              </a:rPr>
              <a:t>Bregendahl</a:t>
            </a:r>
            <a:r>
              <a:rPr lang="en-US" sz="1800" dirty="0">
                <a:effectLst/>
                <a:ea typeface="Arial" panose="020B0604020202020204" pitchFamily="34" charset="0"/>
              </a:rPr>
              <a:t>, C., Swenson, D., Adcock, L. (2017). Iowa Commercial Horticulture Food Crop Survey Results. Available from ISU Extension and Outreach. https://www.extension.iastate.edu/ffed/ </a:t>
            </a:r>
          </a:p>
          <a:p>
            <a:pPr marL="0" indent="0">
              <a:buNone/>
            </a:pPr>
            <a:r>
              <a:rPr lang="en-US" sz="1800" dirty="0">
                <a:effectLst/>
                <a:ea typeface="Arial" panose="020B0604020202020204" pitchFamily="34" charset="0"/>
              </a:rPr>
              <a:t>USDA NASS (National Agricultural Statistics Service). (2017). Census of Agriculture - Iowa State Data Table 36 (pp. 454-469). USDA-NASS: Washington DC</a:t>
            </a:r>
          </a:p>
          <a:p>
            <a:pPr marL="0" indent="0">
              <a:buNone/>
            </a:pPr>
            <a:r>
              <a:rPr lang="en-US" sz="1800" dirty="0">
                <a:effectLst/>
                <a:ea typeface="Arial" panose="020B0604020202020204" pitchFamily="34" charset="0"/>
              </a:rPr>
              <a:t>Stone, T., Thompson, J., </a:t>
            </a:r>
            <a:r>
              <a:rPr lang="en-US" sz="1800" dirty="0" err="1">
                <a:effectLst/>
                <a:ea typeface="Arial" panose="020B0604020202020204" pitchFamily="34" charset="0"/>
              </a:rPr>
              <a:t>Rosentrater</a:t>
            </a:r>
            <a:r>
              <a:rPr lang="en-US" sz="1800" dirty="0">
                <a:effectLst/>
                <a:ea typeface="Arial" panose="020B0604020202020204" pitchFamily="34" charset="0"/>
              </a:rPr>
              <a:t>, K., &amp; Nair, A. (2021). A life cycle assessment approach for vegetables in large-, mid-, and small-scale food systems in the Midwest US.</a:t>
            </a:r>
            <a:r>
              <a:rPr lang="en-US" sz="1800" i="1" dirty="0">
                <a:effectLst/>
                <a:ea typeface="Arial" panose="020B0604020202020204" pitchFamily="34" charset="0"/>
              </a:rPr>
              <a:t> Sustainability (Basel, Switzerland</a:t>
            </a:r>
            <a:r>
              <a:rPr lang="en-US" sz="1800" dirty="0">
                <a:effectLst/>
                <a:ea typeface="Arial" panose="020B0604020202020204" pitchFamily="34" charset="0"/>
              </a:rPr>
              <a:t>), </a:t>
            </a:r>
            <a:r>
              <a:rPr lang="en-US" sz="1800" i="1" dirty="0">
                <a:effectLst/>
                <a:ea typeface="Arial" panose="020B0604020202020204" pitchFamily="34" charset="0"/>
              </a:rPr>
              <a:t>13</a:t>
            </a:r>
            <a:r>
              <a:rPr lang="en-US" sz="1800" dirty="0">
                <a:effectLst/>
                <a:ea typeface="Arial" panose="020B0604020202020204" pitchFamily="34" charset="0"/>
              </a:rPr>
              <a:t>(20), 11368.</a:t>
            </a:r>
            <a:br>
              <a:rPr lang="en-US" sz="1800" dirty="0">
                <a:effectLst/>
                <a:ea typeface="Arial" panose="020B0604020202020204" pitchFamily="34" charset="0"/>
              </a:rPr>
            </a:br>
            <a:r>
              <a:rPr lang="en-US" sz="1800" dirty="0">
                <a:effectLst/>
                <a:ea typeface="Arial" panose="020B0604020202020204" pitchFamily="34" charset="0"/>
              </a:rPr>
              <a:t> </a:t>
            </a:r>
            <a:r>
              <a:rPr lang="en-US" sz="1800" dirty="0">
                <a:effectLst/>
                <a:ea typeface="Arial" panose="020B0604020202020204" pitchFamily="34" charset="0"/>
                <a:hlinkClick r:id="rId4">
                  <a:extLst>
                    <a:ext uri="{A12FA001-AC4F-418D-AE19-62706E023703}">
                      <ahyp:hlinkClr xmlns:ahyp="http://schemas.microsoft.com/office/drawing/2018/hyperlinkcolor" val="tx"/>
                    </a:ext>
                  </a:extLst>
                </a:hlinkClick>
              </a:rPr>
              <a:t>https://doi.org/10.3390/su132011368</a:t>
            </a:r>
            <a:endParaRPr lang="en-US" sz="1800" dirty="0">
              <a:effectLst/>
              <a:ea typeface="Arial" panose="020B0604020202020204" pitchFamily="34" charset="0"/>
            </a:endParaRPr>
          </a:p>
          <a:p>
            <a:pPr marL="0" indent="0">
              <a:buNone/>
            </a:pPr>
            <a:r>
              <a:rPr lang="en-US" sz="1800" dirty="0">
                <a:effectLst/>
                <a:ea typeface="Arial" panose="020B0604020202020204" pitchFamily="34" charset="0"/>
              </a:rPr>
              <a:t>Li, Y., Mattson, N. (2019). Effect of organic fertilizer source and rate on growth and nutrient leachate profile of greenhouse-grown cucumber. </a:t>
            </a:r>
            <a:r>
              <a:rPr lang="en-US" sz="1800" i="1" dirty="0" err="1">
                <a:effectLst/>
                <a:ea typeface="Arial" panose="020B0604020202020204" pitchFamily="34" charset="0"/>
              </a:rPr>
              <a:t>HortTechnology</a:t>
            </a:r>
            <a:r>
              <a:rPr lang="en-US" sz="1800" i="1" dirty="0">
                <a:effectLst/>
                <a:ea typeface="Arial" panose="020B0604020202020204" pitchFamily="34" charset="0"/>
              </a:rPr>
              <a:t>, 29</a:t>
            </a:r>
            <a:r>
              <a:rPr lang="en-US" sz="1800" dirty="0">
                <a:effectLst/>
                <a:ea typeface="Arial" panose="020B0604020202020204" pitchFamily="34" charset="0"/>
              </a:rPr>
              <a:t>(4), 450-456</a:t>
            </a:r>
            <a:r>
              <a:rPr lang="en-US" sz="1800" i="1" dirty="0">
                <a:effectLst/>
                <a:ea typeface="Arial" panose="020B0604020202020204" pitchFamily="34" charset="0"/>
              </a:rPr>
              <a:t>.</a:t>
            </a:r>
            <a:br>
              <a:rPr lang="en-US" sz="1800" i="1" dirty="0">
                <a:effectLst/>
                <a:ea typeface="Arial" panose="020B0604020202020204" pitchFamily="34" charset="0"/>
              </a:rPr>
            </a:br>
            <a:r>
              <a:rPr lang="en-US" sz="1800" dirty="0">
                <a:effectLst/>
                <a:ea typeface="Arial" panose="020B0604020202020204" pitchFamily="34" charset="0"/>
                <a:hlinkClick r:id="rId5">
                  <a:extLst>
                    <a:ext uri="{A12FA001-AC4F-418D-AE19-62706E023703}">
                      <ahyp:hlinkClr xmlns:ahyp="http://schemas.microsoft.com/office/drawing/2018/hyperlinkcolor" val="tx"/>
                    </a:ext>
                  </a:extLst>
                </a:hlinkClick>
              </a:rPr>
              <a:t>https://doi.org/10.21273/HORTTECH04293-19</a:t>
            </a:r>
            <a:r>
              <a:rPr lang="en-US" sz="1800" dirty="0">
                <a:effectLst/>
                <a:ea typeface="Arial" panose="020B0604020202020204" pitchFamily="34" charset="0"/>
              </a:rPr>
              <a:t> </a:t>
            </a:r>
          </a:p>
          <a:p>
            <a:pPr marL="0" indent="0">
              <a:buNone/>
            </a:pPr>
            <a:r>
              <a:rPr lang="en-US" sz="1800" dirty="0">
                <a:effectLst/>
                <a:ea typeface="Arial" panose="020B0604020202020204" pitchFamily="34" charset="0"/>
              </a:rPr>
              <a:t>Nair, A., </a:t>
            </a:r>
            <a:r>
              <a:rPr lang="en-US" sz="1800" dirty="0" err="1">
                <a:effectLst/>
                <a:ea typeface="Arial" panose="020B0604020202020204" pitchFamily="34" charset="0"/>
              </a:rPr>
              <a:t>Ngouajio</a:t>
            </a:r>
            <a:r>
              <a:rPr lang="en-US" sz="1800" dirty="0">
                <a:effectLst/>
                <a:ea typeface="Arial" panose="020B0604020202020204" pitchFamily="34" charset="0"/>
              </a:rPr>
              <a:t>, M., </a:t>
            </a:r>
            <a:r>
              <a:rPr lang="en-US" sz="1800" dirty="0" err="1">
                <a:effectLst/>
                <a:ea typeface="Arial" panose="020B0604020202020204" pitchFamily="34" charset="0"/>
              </a:rPr>
              <a:t>Biernbaum</a:t>
            </a:r>
            <a:r>
              <a:rPr lang="en-US" sz="1800" dirty="0">
                <a:effectLst/>
                <a:ea typeface="Arial" panose="020B0604020202020204" pitchFamily="34" charset="0"/>
              </a:rPr>
              <a:t>, J. (2011). Alfalfa-based organic amendment in peat-compost growing medium for organic tomato transplant production. </a:t>
            </a:r>
            <a:r>
              <a:rPr lang="en-US" sz="1800" i="1" dirty="0" err="1">
                <a:effectLst/>
                <a:ea typeface="Arial" panose="020B0604020202020204" pitchFamily="34" charset="0"/>
              </a:rPr>
              <a:t>HortScience</a:t>
            </a:r>
            <a:r>
              <a:rPr lang="en-US" sz="1800" i="1" dirty="0">
                <a:effectLst/>
                <a:ea typeface="Arial" panose="020B0604020202020204" pitchFamily="34" charset="0"/>
              </a:rPr>
              <a:t>, 46</a:t>
            </a:r>
            <a:r>
              <a:rPr lang="en-US" sz="1800" dirty="0">
                <a:effectLst/>
                <a:ea typeface="Arial" panose="020B0604020202020204" pitchFamily="34" charset="0"/>
              </a:rPr>
              <a:t>(2), 253-259.</a:t>
            </a:r>
            <a:br>
              <a:rPr lang="en-US" sz="1800" dirty="0">
                <a:effectLst/>
                <a:ea typeface="Arial" panose="020B0604020202020204" pitchFamily="34" charset="0"/>
              </a:rPr>
            </a:br>
            <a:r>
              <a:rPr lang="en-US" sz="1800" dirty="0">
                <a:effectLst/>
                <a:ea typeface="Arial" panose="020B0604020202020204" pitchFamily="34" charset="0"/>
                <a:hlinkClick r:id="rId6">
                  <a:extLst>
                    <a:ext uri="{A12FA001-AC4F-418D-AE19-62706E023703}">
                      <ahyp:hlinkClr xmlns:ahyp="http://schemas.microsoft.com/office/drawing/2018/hyperlinkcolor" val="tx"/>
                    </a:ext>
                  </a:extLst>
                </a:hlinkClick>
              </a:rPr>
              <a:t>https://doi.org/10.21273/HORTSCI.46.2.253</a:t>
            </a:r>
            <a:endParaRPr lang="en-US" sz="1800" dirty="0">
              <a:effectLst/>
              <a:ea typeface="Arial" panose="020B0604020202020204" pitchFamily="34" charset="0"/>
            </a:endParaRPr>
          </a:p>
          <a:p>
            <a:endParaRPr lang="en-US" sz="1800" dirty="0">
              <a:effectLst/>
              <a:latin typeface="Arial" panose="020B0604020202020204" pitchFamily="34" charset="0"/>
              <a:ea typeface="Arial" panose="020B0604020202020204" pitchFamily="34" charset="0"/>
            </a:endParaRPr>
          </a:p>
          <a:p>
            <a:endParaRPr lang="en-US" dirty="0"/>
          </a:p>
        </p:txBody>
      </p:sp>
    </p:spTree>
    <p:extLst>
      <p:ext uri="{BB962C8B-B14F-4D97-AF65-F5344CB8AC3E}">
        <p14:creationId xmlns:p14="http://schemas.microsoft.com/office/powerpoint/2010/main" val="960562314"/>
      </p:ext>
    </p:extLst>
  </p:cSld>
  <p:clrMapOvr>
    <a:masterClrMapping/>
  </p:clrMapOvr>
</p:sld>
</file>

<file path=ppt/theme/theme1.xml><?xml version="1.0" encoding="utf-8"?>
<a:theme xmlns:a="http://schemas.openxmlformats.org/drawingml/2006/main" name="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1238</Words>
  <Application>Microsoft Office PowerPoint</Application>
  <PresentationFormat>Widescreen</PresentationFormat>
  <Paragraphs>62</Paragraphs>
  <Slides>8</Slides>
  <Notes>6</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Times New Roman</vt:lpstr>
      <vt:lpstr>Office Theme</vt:lpstr>
      <vt:lpstr>Organic Tomato Transplants: Greenhouse Study</vt:lpstr>
      <vt:lpstr>Use of Transplants</vt:lpstr>
      <vt:lpstr>Research Objectives</vt:lpstr>
      <vt:lpstr>Methods</vt:lpstr>
      <vt:lpstr>Seeding &amp; Methods cont.</vt:lpstr>
      <vt:lpstr>Seedling Growth</vt:lpstr>
      <vt:lpstr>Expected Results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Huckins</dc:creator>
  <cp:lastModifiedBy>Erin Huckins</cp:lastModifiedBy>
  <cp:revision>1</cp:revision>
  <dcterms:created xsi:type="dcterms:W3CDTF">2022-03-23T18:04:00Z</dcterms:created>
  <dcterms:modified xsi:type="dcterms:W3CDTF">2022-03-28T20:12:26Z</dcterms:modified>
</cp:coreProperties>
</file>